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docProps\app.xml><?xml version="1.0" encoding="utf-8"?>
<Properties xmlns="http://schemas.openxmlformats.org/officeDocument/2006/extended-properties" xmlns:vt="http://schemas.openxmlformats.org/officeDocument/2006/docPropsVTypes">
  <TotalTime>0</TotalTime>
  <Words>2156</Words>
  <Application>WPS 演示</Application>
  <PresentationFormat>宽屏</PresentationFormat>
  <Paragraphs>231</Paragraphs>
  <Slides>7</Slides>
  <Notes>22</Notes>
  <HiddenSlides>0</HiddenSlides>
  <MMClips>1</MMClips>
  <ScaleCrop>false</ScaleCrop>
  <HeadingPairs>
    <vt:vector size="6" baseType="variant">
      <vt:variant>
        <vt:lpstr>已用的字体</vt:lpstr>
      </vt:variant>
      <vt:variant>
        <vt:i4>22</vt:i4>
      </vt:variant>
      <vt:variant>
        <vt:lpstr>主题</vt:lpstr>
      </vt:variant>
      <vt:variant>
        <vt:i4>2</vt:i4>
      </vt:variant>
      <vt:variant>
        <vt:lpstr>幻灯片标题</vt:lpstr>
      </vt:variant>
      <vt:variant>
        <vt:i4>7</vt:i4>
      </vt:variant>
    </vt:vector>
  </HeadingPairs>
  <TitlesOfParts>
    <vt:vector size="31" baseType="lpstr">
      <vt:lpstr>Arial</vt:lpstr>
      <vt:lpstr>宋体</vt:lpstr>
      <vt:lpstr>Wingdings</vt:lpstr>
      <vt:lpstr>汉仪雅酷黑 95W</vt:lpstr>
      <vt:lpstr>汉仪中黑KW</vt:lpstr>
      <vt:lpstr>Montserrat</vt:lpstr>
      <vt:lpstr>微软雅黑</vt:lpstr>
      <vt:lpstr>Segoe UI Semibold</vt:lpstr>
      <vt:lpstr>苹方-简</vt:lpstr>
      <vt:lpstr>三极和悦宋黑</vt:lpstr>
      <vt:lpstr>Montserrat Extra</vt:lpstr>
      <vt:lpstr>Open Sans</vt:lpstr>
      <vt:lpstr>Thonburi</vt:lpstr>
      <vt:lpstr>Montserrat Hairline</vt:lpstr>
      <vt:lpstr>等线</vt:lpstr>
      <vt:lpstr>汉仪中等线KW</vt:lpstr>
      <vt:lpstr>宋体</vt:lpstr>
      <vt:lpstr>Arial Unicode MS</vt:lpstr>
      <vt:lpstr>等线 Light</vt:lpstr>
      <vt:lpstr>汉仪书宋二KW</vt:lpstr>
      <vt:lpstr>Apple Color Emoji</vt:lpstr>
      <vt:lpstr>Calibri</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宋 琳琳</dc:creator>
  <cp:lastModifiedBy>。</cp:lastModifiedBy>
  <cp:revision>17</cp:revision>
  <dcterms:created xsi:type="dcterms:W3CDTF">2025-12-16T03:43:08Z</dcterms:created>
  <dcterms:modified xsi:type="dcterms:W3CDTF">2025-12-16T03:43:08Z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2052-6.10.1.8873</vt:lpwstr>
  </property>
  <property fmtid="{D5CDD505-2E9C-101B-9397-08002B2CF9AE}" pid="3" name="KSOTemplateUUID">
    <vt:lpwstr>v1.0_mb_Ws0/1l7NztWU3N3MlSrRvw==</vt:lpwstr>
  </property>
  <property fmtid="{D5CDD505-2E9C-101B-9397-08002B2CF9AE}" pid="4" name="ICV">
    <vt:lpwstr>F01F4948FFA3431F81D401B6828116F9_13</vt:lpwstr>
  </property>
</Properties>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tags" Target="tags/tag11.xml"/><Relationship Id="rId18" Type="http://schemas.openxmlformats.org/officeDocument/2006/relationships/font" Target="fonts/font3.fntdata"/><Relationship Id="rId17" Type="http://schemas.openxmlformats.org/officeDocument/2006/relationships/font" Target="fonts/font2.fntdata"/><Relationship Id="rId16" Type="http://schemas.openxmlformats.org/officeDocument/2006/relationships/font" Target="fonts/font1.fntdata"/><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handoutMaster" Target="handoutMasters/handoutMaster1.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0569BB-50ED-445D-873B-B153023D9B1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37FB21-1BA1-4226-9AC9-7AEC3A770C7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5197442-18C6-4522-A9CA-477270E70AA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F37FB21-1BA1-4226-9AC9-7AEC3A770C7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F37FB21-1BA1-4226-9AC9-7AEC3A770C7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5197442-18C6-4522-A9CA-477270E70AA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fld>
            <a:endParaRPr lang="en-US" dirty="0"/>
          </a:p>
        </p:txBody>
      </p:sp>
    </p:spTree>
  </p:cSld>
  <p:clrMapOvr>
    <a:masterClrMapping/>
  </p:clrMapOvr>
</p:notes>
</file>

<file path=ppt\presProps.xml><?xml version="1.0" encoding="utf-8"?>
<p:presentationPr xmlns:a="http://schemas.openxmlformats.org/drawingml/2006/main" xmlns:r="http://schemas.openxmlformats.org/officeDocument/2006/relationships" xmlns:p="http://schemas.openxmlformats.org/presentationml/2006/main">
  <p:clrMru>
    <a:srgbClr val="6C8CDE"/>
    <a:srgbClr val="A653BB"/>
    <a:srgbClr val="BAB5B1"/>
    <a:srgbClr val="B69ACD"/>
    <a:srgbClr val="CB9AD7"/>
    <a:srgbClr val="98D0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7" r:id="rId3"/>
  </p:sldMasterIdLst>
  <p:notesMasterIdLst>
    <p:notesMasterId r:id="rId5"/>
  </p:notesMasterIdLst>
  <p:handoutMasterIdLst>
    <p:handoutMasterId r:id="rId12"/>
  </p:handoutMasterIdLst>
  <p:sldIdLst>
    <p:sldId id="2226" r:id="rId4"/>
    <p:sldId id="302" r:id="rId6"/>
    <p:sldId id="2387" r:id="rId7"/>
    <p:sldId id="2517" r:id="rId8"/>
    <p:sldId id="2521" r:id="rId9"/>
    <p:sldId id="271" r:id="rId10"/>
    <p:sldId id="2516" r:id="rId11"/>
  </p:sldIdLst>
  <p:sldSz cx="12192000" cy="6858000"/>
  <p:notesSz cx="6858000" cy="9144000"/>
  <p:embeddedFontLst>
    <p:embeddedFont>
      <p:font typeface="微软雅黑" panose="020B0503020204020204" pitchFamily="34" charset="-122"/>
      <p:regular r:id="rId16"/>
    </p:embeddedFont>
    <p:embeddedFont>
      <p:font typeface="三极和悦宋黑" panose="00000406000000000000" charset="-122"/>
      <p:regular r:id="rId17"/>
    </p:embeddedFont>
    <p:embeddedFont>
      <p:font typeface="Calibri" panose="020F0502020204030204" charset="0"/>
      <p:regular r:id="rId18"/>
    </p:embeddedFont>
  </p:embeddedFontLst>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3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2BC3F35-EB72-4F04-8B7F-5BF8206BFCC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6C6C00-666D-46F7-AA18-8C4DC19DD5DF}"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2BC3F35-EB72-4F04-8B7F-5BF8206BFCC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6C6C00-666D-46F7-AA18-8C4DC19DD5D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2BC3F35-EB72-4F04-8B7F-5BF8206BFCC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6C6C00-666D-46F7-AA18-8C4DC19DD5DF}"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solidFill>
            <a:schemeClr val="bg1">
              <a:lumMod val="95000"/>
            </a:schemeClr>
          </a:solidFill>
        </p:spPr>
        <p:txBody>
          <a:bodyPr>
            <a:normAutofit/>
          </a:bodyPr>
          <a:lstStyle>
            <a:lvl1pPr>
              <a:defRPr sz="1400"/>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laceholder-minu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7646375" y="1280161"/>
            <a:ext cx="2835378" cy="4297680"/>
          </a:xfrm>
          <a:solidFill>
            <a:schemeClr val="bg1">
              <a:lumMod val="95000"/>
            </a:schemeClr>
          </a:solidFill>
        </p:spPr>
        <p:txBody>
          <a:bodyPr>
            <a:normAutofit/>
          </a:bodyPr>
          <a:lstStyle>
            <a:lvl1pPr>
              <a:defRPr sz="1400"/>
            </a:lvl1p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4 Images">
    <p:spTree>
      <p:nvGrpSpPr>
        <p:cNvPr id="1" name=""/>
        <p:cNvGrpSpPr/>
        <p:nvPr/>
      </p:nvGrpSpPr>
      <p:grpSpPr>
        <a:xfrm>
          <a:off x="0" y="0"/>
          <a:ext cx="0" cy="0"/>
          <a:chOff x="0" y="0"/>
          <a:chExt cx="0" cy="0"/>
        </a:xfrm>
      </p:grpSpPr>
      <p:sp>
        <p:nvSpPr>
          <p:cNvPr id="46" name="Picture Placeholder 13"/>
          <p:cNvSpPr>
            <a:spLocks noGrp="1"/>
          </p:cNvSpPr>
          <p:nvPr>
            <p:ph type="pic" sz="quarter" idx="13"/>
          </p:nvPr>
        </p:nvSpPr>
        <p:spPr>
          <a:xfrm>
            <a:off x="0" y="3383406"/>
            <a:ext cx="1705800" cy="1714500"/>
          </a:xfrm>
          <a:solidFill>
            <a:schemeClr val="bg1">
              <a:lumMod val="95000"/>
            </a:schemeClr>
          </a:solidFill>
          <a:effectLst/>
        </p:spPr>
        <p:txBody>
          <a:bodyPr>
            <a:normAutofit/>
          </a:bodyPr>
          <a:lstStyle>
            <a:lvl1pPr marL="0" indent="0">
              <a:buNone/>
              <a:defRPr sz="1800">
                <a:ln>
                  <a:noFill/>
                </a:ln>
                <a:solidFill>
                  <a:schemeClr val="bg1">
                    <a:lumMod val="85000"/>
                  </a:schemeClr>
                </a:solidFill>
              </a:defRPr>
            </a:lvl1pPr>
          </a:lstStyle>
          <a:p>
            <a:endParaRPr lang="en-US" dirty="0"/>
          </a:p>
        </p:txBody>
      </p:sp>
      <p:sp>
        <p:nvSpPr>
          <p:cNvPr id="47" name="Picture Placeholder 13"/>
          <p:cNvSpPr>
            <a:spLocks noGrp="1"/>
          </p:cNvSpPr>
          <p:nvPr>
            <p:ph type="pic" sz="quarter" idx="14"/>
          </p:nvPr>
        </p:nvSpPr>
        <p:spPr>
          <a:xfrm>
            <a:off x="1741409" y="3383406"/>
            <a:ext cx="1705800" cy="1714500"/>
          </a:xfrm>
          <a:solidFill>
            <a:schemeClr val="bg1">
              <a:lumMod val="95000"/>
            </a:schemeClr>
          </a:solidFill>
          <a:effectLst/>
        </p:spPr>
        <p:txBody>
          <a:bodyPr>
            <a:normAutofit/>
          </a:bodyPr>
          <a:lstStyle>
            <a:lvl1pPr marL="0" indent="0">
              <a:buNone/>
              <a:defRPr sz="1800">
                <a:ln>
                  <a:noFill/>
                </a:ln>
                <a:solidFill>
                  <a:schemeClr val="bg1">
                    <a:lumMod val="85000"/>
                  </a:schemeClr>
                </a:solidFill>
              </a:defRPr>
            </a:lvl1pPr>
          </a:lstStyle>
          <a:p>
            <a:endParaRPr lang="en-US" dirty="0"/>
          </a:p>
        </p:txBody>
      </p:sp>
      <p:sp>
        <p:nvSpPr>
          <p:cNvPr id="49" name="Picture Placeholder 13"/>
          <p:cNvSpPr>
            <a:spLocks noGrp="1"/>
          </p:cNvSpPr>
          <p:nvPr>
            <p:ph type="pic" sz="quarter" idx="16"/>
          </p:nvPr>
        </p:nvSpPr>
        <p:spPr>
          <a:xfrm>
            <a:off x="5232030" y="3383406"/>
            <a:ext cx="1705800" cy="1714500"/>
          </a:xfrm>
          <a:solidFill>
            <a:schemeClr val="bg1">
              <a:lumMod val="95000"/>
            </a:schemeClr>
          </a:solidFill>
          <a:effectLst/>
        </p:spPr>
        <p:txBody>
          <a:bodyPr>
            <a:normAutofit/>
          </a:bodyPr>
          <a:lstStyle>
            <a:lvl1pPr marL="0" indent="0">
              <a:buNone/>
              <a:defRPr sz="1800">
                <a:ln>
                  <a:noFill/>
                </a:ln>
                <a:solidFill>
                  <a:schemeClr val="bg1">
                    <a:lumMod val="85000"/>
                  </a:schemeClr>
                </a:solidFill>
              </a:defRPr>
            </a:lvl1pPr>
          </a:lstStyle>
          <a:p>
            <a:endParaRPr lang="en-US" dirty="0"/>
          </a:p>
        </p:txBody>
      </p:sp>
      <p:sp>
        <p:nvSpPr>
          <p:cNvPr id="50" name="Picture Placeholder 13"/>
          <p:cNvSpPr>
            <a:spLocks noGrp="1"/>
          </p:cNvSpPr>
          <p:nvPr>
            <p:ph type="pic" sz="quarter" idx="17"/>
          </p:nvPr>
        </p:nvSpPr>
        <p:spPr>
          <a:xfrm>
            <a:off x="6994082" y="3383406"/>
            <a:ext cx="1705800" cy="1714500"/>
          </a:xfrm>
          <a:solidFill>
            <a:schemeClr val="bg1">
              <a:lumMod val="95000"/>
            </a:schemeClr>
          </a:solidFill>
          <a:effectLst/>
        </p:spPr>
        <p:txBody>
          <a:bodyPr>
            <a:normAutofit/>
          </a:bodyPr>
          <a:lstStyle>
            <a:lvl1pPr marL="0" indent="0">
              <a:buNone/>
              <a:defRPr sz="1800">
                <a:ln>
                  <a:noFill/>
                </a:ln>
                <a:solidFill>
                  <a:schemeClr val="bg1">
                    <a:lumMod val="85000"/>
                  </a:schemeClr>
                </a:solidFill>
              </a:defRPr>
            </a:lvl1pPr>
          </a:lstStyle>
          <a:p>
            <a:endParaRPr lang="en-US" dirty="0"/>
          </a:p>
        </p:txBody>
      </p:sp>
      <p:sp>
        <p:nvSpPr>
          <p:cNvPr id="51" name="Picture Placeholder 13"/>
          <p:cNvSpPr>
            <a:spLocks noGrp="1"/>
          </p:cNvSpPr>
          <p:nvPr>
            <p:ph type="pic" sz="quarter" idx="18"/>
          </p:nvPr>
        </p:nvSpPr>
        <p:spPr>
          <a:xfrm>
            <a:off x="8743294" y="3383406"/>
            <a:ext cx="1705800" cy="1714500"/>
          </a:xfrm>
          <a:solidFill>
            <a:schemeClr val="bg1">
              <a:lumMod val="95000"/>
            </a:schemeClr>
          </a:solidFill>
          <a:effectLst/>
        </p:spPr>
        <p:txBody>
          <a:bodyPr>
            <a:normAutofit/>
          </a:bodyPr>
          <a:lstStyle>
            <a:lvl1pPr marL="0" indent="0">
              <a:buNone/>
              <a:defRPr sz="1800">
                <a:ln>
                  <a:noFill/>
                </a:ln>
                <a:solidFill>
                  <a:schemeClr val="bg1">
                    <a:lumMod val="85000"/>
                  </a:schemeClr>
                </a:solidFill>
              </a:defRPr>
            </a:lvl1pPr>
          </a:lstStyle>
          <a:p>
            <a:endParaRPr lang="en-US" dirty="0"/>
          </a:p>
        </p:txBody>
      </p:sp>
      <p:sp>
        <p:nvSpPr>
          <p:cNvPr id="53" name="Picture Placeholder 13"/>
          <p:cNvSpPr>
            <a:spLocks noGrp="1"/>
          </p:cNvSpPr>
          <p:nvPr>
            <p:ph type="pic" sz="quarter" idx="20"/>
          </p:nvPr>
        </p:nvSpPr>
        <p:spPr>
          <a:xfrm>
            <a:off x="0" y="5150617"/>
            <a:ext cx="1705800" cy="1714500"/>
          </a:xfrm>
          <a:solidFill>
            <a:schemeClr val="bg1">
              <a:lumMod val="95000"/>
            </a:schemeClr>
          </a:solidFill>
          <a:effectLst/>
        </p:spPr>
        <p:txBody>
          <a:bodyPr>
            <a:normAutofit/>
          </a:bodyPr>
          <a:lstStyle>
            <a:lvl1pPr marL="0" indent="0">
              <a:buNone/>
              <a:defRPr sz="1800">
                <a:ln>
                  <a:noFill/>
                </a:ln>
                <a:solidFill>
                  <a:schemeClr val="bg1">
                    <a:lumMod val="85000"/>
                  </a:schemeClr>
                </a:solidFill>
              </a:defRPr>
            </a:lvl1pPr>
          </a:lstStyle>
          <a:p>
            <a:endParaRPr lang="en-US" dirty="0"/>
          </a:p>
        </p:txBody>
      </p:sp>
      <p:sp>
        <p:nvSpPr>
          <p:cNvPr id="55" name="Picture Placeholder 13"/>
          <p:cNvSpPr>
            <a:spLocks noGrp="1"/>
          </p:cNvSpPr>
          <p:nvPr>
            <p:ph type="pic" sz="quarter" idx="22"/>
          </p:nvPr>
        </p:nvSpPr>
        <p:spPr>
          <a:xfrm>
            <a:off x="3490621" y="5150617"/>
            <a:ext cx="1705800" cy="1714500"/>
          </a:xfrm>
          <a:solidFill>
            <a:schemeClr val="bg1">
              <a:lumMod val="95000"/>
            </a:schemeClr>
          </a:solidFill>
          <a:effectLst/>
        </p:spPr>
        <p:txBody>
          <a:bodyPr>
            <a:normAutofit/>
          </a:bodyPr>
          <a:lstStyle>
            <a:lvl1pPr marL="0" indent="0">
              <a:buNone/>
              <a:defRPr sz="1800">
                <a:ln>
                  <a:noFill/>
                </a:ln>
                <a:solidFill>
                  <a:schemeClr val="bg1">
                    <a:lumMod val="85000"/>
                  </a:schemeClr>
                </a:solidFill>
              </a:defRPr>
            </a:lvl1pPr>
          </a:lstStyle>
          <a:p>
            <a:endParaRPr lang="en-US" dirty="0"/>
          </a:p>
        </p:txBody>
      </p:sp>
      <p:sp>
        <p:nvSpPr>
          <p:cNvPr id="56" name="Picture Placeholder 13"/>
          <p:cNvSpPr>
            <a:spLocks noGrp="1"/>
          </p:cNvSpPr>
          <p:nvPr>
            <p:ph type="pic" sz="quarter" idx="23"/>
          </p:nvPr>
        </p:nvSpPr>
        <p:spPr>
          <a:xfrm>
            <a:off x="5232030" y="5150617"/>
            <a:ext cx="1705800" cy="1714500"/>
          </a:xfrm>
          <a:solidFill>
            <a:schemeClr val="bg1">
              <a:lumMod val="95000"/>
            </a:schemeClr>
          </a:solidFill>
          <a:effectLst/>
        </p:spPr>
        <p:txBody>
          <a:bodyPr>
            <a:normAutofit/>
          </a:bodyPr>
          <a:lstStyle>
            <a:lvl1pPr marL="0" indent="0">
              <a:buNone/>
              <a:defRPr sz="1800">
                <a:ln>
                  <a:noFill/>
                </a:ln>
                <a:solidFill>
                  <a:schemeClr val="bg1">
                    <a:lumMod val="85000"/>
                  </a:schemeClr>
                </a:solidFill>
              </a:defRPr>
            </a:lvl1pPr>
          </a:lstStyle>
          <a:p>
            <a:endParaRPr lang="en-US" dirty="0"/>
          </a:p>
        </p:txBody>
      </p:sp>
      <p:sp>
        <p:nvSpPr>
          <p:cNvPr id="58" name="Picture Placeholder 13"/>
          <p:cNvSpPr>
            <a:spLocks noGrp="1"/>
          </p:cNvSpPr>
          <p:nvPr>
            <p:ph type="pic" sz="quarter" idx="25"/>
          </p:nvPr>
        </p:nvSpPr>
        <p:spPr>
          <a:xfrm>
            <a:off x="8743294" y="5150617"/>
            <a:ext cx="1705800" cy="1714500"/>
          </a:xfrm>
          <a:solidFill>
            <a:schemeClr val="bg1">
              <a:lumMod val="95000"/>
            </a:schemeClr>
          </a:solidFill>
          <a:effectLst/>
        </p:spPr>
        <p:txBody>
          <a:bodyPr>
            <a:normAutofit/>
          </a:bodyPr>
          <a:lstStyle>
            <a:lvl1pPr marL="0" indent="0">
              <a:buNone/>
              <a:defRPr sz="1800">
                <a:ln>
                  <a:noFill/>
                </a:ln>
                <a:solidFill>
                  <a:schemeClr val="bg1">
                    <a:lumMod val="85000"/>
                  </a:schemeClr>
                </a:solidFill>
              </a:defRPr>
            </a:lvl1pPr>
          </a:lstStyle>
          <a:p>
            <a:endParaRPr lang="en-US" dirty="0"/>
          </a:p>
        </p:txBody>
      </p:sp>
      <p:sp>
        <p:nvSpPr>
          <p:cNvPr id="59" name="Picture Placeholder 13"/>
          <p:cNvSpPr>
            <a:spLocks noGrp="1"/>
          </p:cNvSpPr>
          <p:nvPr>
            <p:ph type="pic" sz="quarter" idx="26"/>
          </p:nvPr>
        </p:nvSpPr>
        <p:spPr>
          <a:xfrm>
            <a:off x="10484703" y="5150617"/>
            <a:ext cx="1705800" cy="1714500"/>
          </a:xfrm>
          <a:solidFill>
            <a:schemeClr val="bg1">
              <a:lumMod val="95000"/>
            </a:schemeClr>
          </a:solidFill>
          <a:effectLst/>
        </p:spPr>
        <p:txBody>
          <a:bodyPr>
            <a:normAutofit/>
          </a:bodyPr>
          <a:lstStyle>
            <a:lvl1pPr marL="0" indent="0">
              <a:buNone/>
              <a:defRPr sz="1800">
                <a:ln>
                  <a:noFill/>
                </a:ln>
                <a:solidFill>
                  <a:schemeClr val="bg1">
                    <a:lumMod val="85000"/>
                  </a:schemeClr>
                </a:solidFill>
              </a:defRPr>
            </a:lvl1pPr>
          </a:lstStyle>
          <a:p>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Placeholder">
    <p:spTree>
      <p:nvGrpSpPr>
        <p:cNvPr id="1" name=""/>
        <p:cNvGrpSpPr/>
        <p:nvPr/>
      </p:nvGrpSpPr>
      <p:grpSpPr>
        <a:xfrm>
          <a:off x="0" y="0"/>
          <a:ext cx="0" cy="0"/>
          <a:chOff x="0" y="0"/>
          <a:chExt cx="0" cy="0"/>
        </a:xfrm>
      </p:grpSpPr>
      <p:sp>
        <p:nvSpPr>
          <p:cNvPr id="17" name="Picture Placeholder 2"/>
          <p:cNvSpPr>
            <a:spLocks noGrp="1"/>
          </p:cNvSpPr>
          <p:nvPr>
            <p:ph type="pic" sz="quarter" idx="21"/>
          </p:nvPr>
        </p:nvSpPr>
        <p:spPr>
          <a:xfrm>
            <a:off x="0" y="0"/>
            <a:ext cx="2461332" cy="3390900"/>
          </a:xfrm>
          <a:solidFill>
            <a:schemeClr val="bg1">
              <a:lumMod val="95000"/>
            </a:schemeClr>
          </a:solidFill>
        </p:spPr>
        <p:txBody>
          <a:bodyPr>
            <a:normAutofit/>
          </a:bodyPr>
          <a:lstStyle>
            <a:lvl1pPr>
              <a:defRPr sz="1400"/>
            </a:lvl1pPr>
          </a:lstStyle>
          <a:p>
            <a:endParaRPr lang="en-US"/>
          </a:p>
        </p:txBody>
      </p:sp>
      <p:sp>
        <p:nvSpPr>
          <p:cNvPr id="18" name="Picture Placeholder 2"/>
          <p:cNvSpPr>
            <a:spLocks noGrp="1"/>
          </p:cNvSpPr>
          <p:nvPr>
            <p:ph type="pic" sz="quarter" idx="22"/>
          </p:nvPr>
        </p:nvSpPr>
        <p:spPr>
          <a:xfrm>
            <a:off x="251" y="3490215"/>
            <a:ext cx="2461332" cy="3367785"/>
          </a:xfrm>
          <a:solidFill>
            <a:schemeClr val="bg1">
              <a:lumMod val="95000"/>
            </a:schemeClr>
          </a:solidFill>
        </p:spPr>
        <p:txBody>
          <a:bodyPr>
            <a:normAutofit/>
          </a:bodyPr>
          <a:lstStyle>
            <a:lvl1pPr>
              <a:defRPr sz="1400"/>
            </a:lvl1pPr>
          </a:lstStyle>
          <a:p>
            <a:endParaRPr lang="en-US"/>
          </a:p>
        </p:txBody>
      </p:sp>
      <p:sp>
        <p:nvSpPr>
          <p:cNvPr id="19" name="Picture Placeholder 2"/>
          <p:cNvSpPr>
            <a:spLocks noGrp="1"/>
          </p:cNvSpPr>
          <p:nvPr>
            <p:ph type="pic" sz="quarter" idx="23"/>
          </p:nvPr>
        </p:nvSpPr>
        <p:spPr>
          <a:xfrm>
            <a:off x="2570609" y="0"/>
            <a:ext cx="2420135" cy="2494759"/>
          </a:xfrm>
          <a:solidFill>
            <a:schemeClr val="bg1">
              <a:lumMod val="95000"/>
            </a:schemeClr>
          </a:solidFill>
        </p:spPr>
        <p:txBody>
          <a:bodyPr>
            <a:normAutofit/>
          </a:bodyPr>
          <a:lstStyle>
            <a:lvl1pPr>
              <a:defRPr sz="1400"/>
            </a:lvl1pPr>
          </a:lstStyle>
          <a:p>
            <a:endParaRPr lang="en-US"/>
          </a:p>
        </p:txBody>
      </p:sp>
      <p:sp>
        <p:nvSpPr>
          <p:cNvPr id="20" name="Picture Placeholder 2"/>
          <p:cNvSpPr>
            <a:spLocks noGrp="1"/>
          </p:cNvSpPr>
          <p:nvPr>
            <p:ph type="pic" sz="quarter" idx="24"/>
          </p:nvPr>
        </p:nvSpPr>
        <p:spPr>
          <a:xfrm>
            <a:off x="2570609" y="2594074"/>
            <a:ext cx="2420135" cy="4263926"/>
          </a:xfrm>
          <a:solidFill>
            <a:schemeClr val="bg1">
              <a:lumMod val="95000"/>
            </a:schemeClr>
          </a:solidFill>
        </p:spPr>
        <p:txBody>
          <a:bodyPr>
            <a:normAutofit/>
          </a:bodyPr>
          <a:lstStyle>
            <a:lvl1pPr>
              <a:defRPr sz="1400"/>
            </a:lvl1pPr>
          </a:lstStyle>
          <a:p>
            <a:endParaRPr lang="en-US"/>
          </a:p>
        </p:txBody>
      </p:sp>
      <p:sp>
        <p:nvSpPr>
          <p:cNvPr id="25" name="Picture Placeholder 2"/>
          <p:cNvSpPr>
            <a:spLocks noGrp="1"/>
          </p:cNvSpPr>
          <p:nvPr>
            <p:ph type="pic" sz="quarter" idx="25"/>
          </p:nvPr>
        </p:nvSpPr>
        <p:spPr>
          <a:xfrm>
            <a:off x="5109706" y="0"/>
            <a:ext cx="2429570" cy="4691270"/>
          </a:xfrm>
          <a:solidFill>
            <a:schemeClr val="bg1">
              <a:lumMod val="95000"/>
            </a:schemeClr>
          </a:solidFill>
        </p:spPr>
        <p:txBody>
          <a:bodyPr>
            <a:normAutofit/>
          </a:bodyPr>
          <a:lstStyle>
            <a:lvl1pPr>
              <a:defRPr sz="1400"/>
            </a:lvl1pPr>
          </a:lstStyle>
          <a:p>
            <a:endParaRPr lang="en-US"/>
          </a:p>
        </p:txBody>
      </p:sp>
      <p:sp>
        <p:nvSpPr>
          <p:cNvPr id="26" name="Picture Placeholder 2"/>
          <p:cNvSpPr>
            <a:spLocks noGrp="1"/>
          </p:cNvSpPr>
          <p:nvPr>
            <p:ph type="pic" sz="quarter" idx="26"/>
          </p:nvPr>
        </p:nvSpPr>
        <p:spPr>
          <a:xfrm>
            <a:off x="5099770" y="4790585"/>
            <a:ext cx="2439506" cy="2067416"/>
          </a:xfrm>
          <a:solidFill>
            <a:schemeClr val="bg1">
              <a:lumMod val="95000"/>
            </a:schemeClr>
          </a:solidFill>
        </p:spPr>
        <p:txBody>
          <a:bodyPr>
            <a:normAutofit/>
          </a:bodyPr>
          <a:lstStyle>
            <a:lvl1pPr>
              <a:defRPr sz="1400"/>
            </a:lvl1pPr>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5_Big Image Placeholder">
    <p:spTree>
      <p:nvGrpSpPr>
        <p:cNvPr id="1" name=""/>
        <p:cNvGrpSpPr/>
        <p:nvPr/>
      </p:nvGrpSpPr>
      <p:grpSpPr>
        <a:xfrm>
          <a:off x="0" y="0"/>
          <a:ext cx="0" cy="0"/>
          <a:chOff x="0" y="0"/>
          <a:chExt cx="0" cy="0"/>
        </a:xfrm>
      </p:grpSpPr>
      <p:sp>
        <p:nvSpPr>
          <p:cNvPr id="4" name="Picture Placeholder 2"/>
          <p:cNvSpPr>
            <a:spLocks noGrp="1"/>
          </p:cNvSpPr>
          <p:nvPr>
            <p:ph type="pic" sz="quarter" idx="20"/>
          </p:nvPr>
        </p:nvSpPr>
        <p:spPr>
          <a:xfrm>
            <a:off x="7801069" y="1657350"/>
            <a:ext cx="3064038" cy="3878036"/>
          </a:xfrm>
          <a:solidFill>
            <a:schemeClr val="bg1">
              <a:lumMod val="95000"/>
            </a:schemeClr>
          </a:solidFill>
        </p:spPr>
        <p:txBody>
          <a:bodyPr>
            <a:normAutofit/>
          </a:bodyPr>
          <a:lstStyle>
            <a:lvl1pPr>
              <a:defRPr sz="1400"/>
            </a:lvl1pPr>
          </a:lstStyle>
          <a:p>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9_Big Image Placeholder">
    <p:spTree>
      <p:nvGrpSpPr>
        <p:cNvPr id="1" name=""/>
        <p:cNvGrpSpPr/>
        <p:nvPr/>
      </p:nvGrpSpPr>
      <p:grpSpPr>
        <a:xfrm>
          <a:off x="0" y="0"/>
          <a:ext cx="0" cy="0"/>
          <a:chOff x="0" y="0"/>
          <a:chExt cx="0" cy="0"/>
        </a:xfrm>
      </p:grpSpPr>
      <p:sp>
        <p:nvSpPr>
          <p:cNvPr id="5" name="Picture Placeholder 2"/>
          <p:cNvSpPr>
            <a:spLocks noGrp="1"/>
          </p:cNvSpPr>
          <p:nvPr>
            <p:ph type="pic" sz="quarter" idx="21"/>
          </p:nvPr>
        </p:nvSpPr>
        <p:spPr>
          <a:xfrm>
            <a:off x="7161944" y="3559891"/>
            <a:ext cx="3554304" cy="2250917"/>
          </a:xfrm>
          <a:solidFill>
            <a:schemeClr val="bg1">
              <a:lumMod val="95000"/>
            </a:schemeClr>
          </a:solidFill>
        </p:spPr>
        <p:txBody>
          <a:bodyPr>
            <a:normAutofit/>
          </a:bodyPr>
          <a:lstStyle>
            <a:lvl1pPr>
              <a:defRPr sz="1400"/>
            </a:lvl1pPr>
          </a:lstStyle>
          <a:p>
            <a:endParaRPr lang="en-US"/>
          </a:p>
        </p:txBody>
      </p:sp>
      <p:sp>
        <p:nvSpPr>
          <p:cNvPr id="6" name="Picture Placeholder 2"/>
          <p:cNvSpPr>
            <a:spLocks noGrp="1"/>
          </p:cNvSpPr>
          <p:nvPr>
            <p:ph type="pic" sz="quarter" idx="20"/>
          </p:nvPr>
        </p:nvSpPr>
        <p:spPr>
          <a:xfrm>
            <a:off x="1480633" y="3559891"/>
            <a:ext cx="3554304" cy="2250917"/>
          </a:xfrm>
          <a:solidFill>
            <a:schemeClr val="bg1">
              <a:lumMod val="95000"/>
            </a:schemeClr>
          </a:solidFill>
        </p:spPr>
        <p:txBody>
          <a:bodyPr>
            <a:normAutofit/>
          </a:bodyPr>
          <a:lstStyle>
            <a:lvl1pPr>
              <a:defRPr sz="1400"/>
            </a:lvl1pPr>
          </a:lstStyle>
          <a:p>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Default Slide">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0" y="0"/>
            <a:ext cx="12192000" cy="6858000"/>
          </a:xfrm>
        </p:spPr>
        <p:txBody>
          <a:bodyPr/>
          <a:lstStyle/>
          <a:p>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3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2BC3F35-EB72-4F04-8B7F-5BF8206BFCC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6C6C00-666D-46F7-AA18-8C4DC19DD5D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2BC3F35-EB72-4F04-8B7F-5BF8206BFCC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6C6C00-666D-46F7-AA18-8C4DC19DD5DF}"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2BC3F35-EB72-4F04-8B7F-5BF8206BFCC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6C6C00-666D-46F7-AA18-8C4DC19DD5DF}"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3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1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92BC3F35-EB72-4F04-8B7F-5BF8206BFCC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6C6C00-666D-46F7-AA18-8C4DC19DD5DF}"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92BC3F35-EB72-4F04-8B7F-5BF8206BFCC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D6C6C00-666D-46F7-AA18-8C4DC19DD5DF}"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92BC3F35-EB72-4F04-8B7F-5BF8206BFCC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D6C6C00-666D-46F7-AA18-8C4DC19DD5DF}"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2BC3F35-EB72-4F04-8B7F-5BF8206BFCC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D6C6C00-666D-46F7-AA18-8C4DC19DD5DF}"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2BC3F35-EB72-4F04-8B7F-5BF8206BFCC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D6C6C00-666D-46F7-AA18-8C4DC19DD5DF}"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16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2BC3F35-EB72-4F04-8B7F-5BF8206BFCC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D6C6C00-666D-46F7-AA18-8C4DC19DD5DF}"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16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2BC3F35-EB72-4F04-8B7F-5BF8206BFCC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D6C6C00-666D-46F7-AA18-8C4DC19DD5DF}"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2BC3F35-EB72-4F04-8B7F-5BF8206BFCC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6C6C00-666D-46F7-AA18-8C4DC19DD5DF}"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2BC3F35-EB72-4F04-8B7F-5BF8206BFCC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6C6C00-666D-46F7-AA18-8C4DC19DD5DF}"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3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1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92BC3F35-EB72-4F04-8B7F-5BF8206BFCC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6C6C00-666D-46F7-AA18-8C4DC19DD5DF}"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solidFill>
            <a:schemeClr val="bg1">
              <a:lumMod val="95000"/>
            </a:schemeClr>
          </a:solidFill>
        </p:spPr>
        <p:txBody>
          <a:bodyPr>
            <a:normAutofit/>
          </a:bodyPr>
          <a:lstStyle>
            <a:lvl1pPr>
              <a:defRPr sz="1400"/>
            </a:lvl1pPr>
          </a:lstStyle>
          <a:p>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Placeholder-minu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7646375" y="1280161"/>
            <a:ext cx="2835378" cy="4297680"/>
          </a:xfrm>
          <a:solidFill>
            <a:schemeClr val="bg1">
              <a:lumMod val="95000"/>
            </a:schemeClr>
          </a:solidFill>
        </p:spPr>
        <p:txBody>
          <a:bodyPr>
            <a:normAutofit/>
          </a:bodyPr>
          <a:lstStyle>
            <a:lvl1pPr>
              <a:defRPr sz="1400"/>
            </a:lvl1pPr>
          </a:lstStyle>
          <a:p>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4 Images">
    <p:spTree>
      <p:nvGrpSpPr>
        <p:cNvPr id="1" name=""/>
        <p:cNvGrpSpPr/>
        <p:nvPr/>
      </p:nvGrpSpPr>
      <p:grpSpPr>
        <a:xfrm>
          <a:off x="0" y="0"/>
          <a:ext cx="0" cy="0"/>
          <a:chOff x="0" y="0"/>
          <a:chExt cx="0" cy="0"/>
        </a:xfrm>
      </p:grpSpPr>
      <p:sp>
        <p:nvSpPr>
          <p:cNvPr id="46" name="Picture Placeholder 13"/>
          <p:cNvSpPr>
            <a:spLocks noGrp="1"/>
          </p:cNvSpPr>
          <p:nvPr>
            <p:ph type="pic" sz="quarter" idx="13"/>
          </p:nvPr>
        </p:nvSpPr>
        <p:spPr>
          <a:xfrm>
            <a:off x="0" y="3383406"/>
            <a:ext cx="1705800" cy="1714500"/>
          </a:xfrm>
          <a:solidFill>
            <a:schemeClr val="bg1">
              <a:lumMod val="95000"/>
            </a:schemeClr>
          </a:solidFill>
          <a:effectLst/>
        </p:spPr>
        <p:txBody>
          <a:bodyPr>
            <a:normAutofit/>
          </a:bodyPr>
          <a:lstStyle>
            <a:lvl1pPr marL="0" indent="0">
              <a:buNone/>
              <a:defRPr sz="1800">
                <a:ln>
                  <a:noFill/>
                </a:ln>
                <a:solidFill>
                  <a:schemeClr val="bg1">
                    <a:lumMod val="85000"/>
                  </a:schemeClr>
                </a:solidFill>
              </a:defRPr>
            </a:lvl1pPr>
          </a:lstStyle>
          <a:p>
            <a:endParaRPr lang="en-US" dirty="0"/>
          </a:p>
        </p:txBody>
      </p:sp>
      <p:sp>
        <p:nvSpPr>
          <p:cNvPr id="47" name="Picture Placeholder 13"/>
          <p:cNvSpPr>
            <a:spLocks noGrp="1"/>
          </p:cNvSpPr>
          <p:nvPr>
            <p:ph type="pic" sz="quarter" idx="14"/>
          </p:nvPr>
        </p:nvSpPr>
        <p:spPr>
          <a:xfrm>
            <a:off x="1741409" y="3383406"/>
            <a:ext cx="1705800" cy="1714500"/>
          </a:xfrm>
          <a:solidFill>
            <a:schemeClr val="bg1">
              <a:lumMod val="95000"/>
            </a:schemeClr>
          </a:solidFill>
          <a:effectLst/>
        </p:spPr>
        <p:txBody>
          <a:bodyPr>
            <a:normAutofit/>
          </a:bodyPr>
          <a:lstStyle>
            <a:lvl1pPr marL="0" indent="0">
              <a:buNone/>
              <a:defRPr sz="1800">
                <a:ln>
                  <a:noFill/>
                </a:ln>
                <a:solidFill>
                  <a:schemeClr val="bg1">
                    <a:lumMod val="85000"/>
                  </a:schemeClr>
                </a:solidFill>
              </a:defRPr>
            </a:lvl1pPr>
          </a:lstStyle>
          <a:p>
            <a:endParaRPr lang="en-US" dirty="0"/>
          </a:p>
        </p:txBody>
      </p:sp>
      <p:sp>
        <p:nvSpPr>
          <p:cNvPr id="49" name="Picture Placeholder 13"/>
          <p:cNvSpPr>
            <a:spLocks noGrp="1"/>
          </p:cNvSpPr>
          <p:nvPr>
            <p:ph type="pic" sz="quarter" idx="16"/>
          </p:nvPr>
        </p:nvSpPr>
        <p:spPr>
          <a:xfrm>
            <a:off x="5232030" y="3383406"/>
            <a:ext cx="1705800" cy="1714500"/>
          </a:xfrm>
          <a:solidFill>
            <a:schemeClr val="bg1">
              <a:lumMod val="95000"/>
            </a:schemeClr>
          </a:solidFill>
          <a:effectLst/>
        </p:spPr>
        <p:txBody>
          <a:bodyPr>
            <a:normAutofit/>
          </a:bodyPr>
          <a:lstStyle>
            <a:lvl1pPr marL="0" indent="0">
              <a:buNone/>
              <a:defRPr sz="1800">
                <a:ln>
                  <a:noFill/>
                </a:ln>
                <a:solidFill>
                  <a:schemeClr val="bg1">
                    <a:lumMod val="85000"/>
                  </a:schemeClr>
                </a:solidFill>
              </a:defRPr>
            </a:lvl1pPr>
          </a:lstStyle>
          <a:p>
            <a:endParaRPr lang="en-US" dirty="0"/>
          </a:p>
        </p:txBody>
      </p:sp>
      <p:sp>
        <p:nvSpPr>
          <p:cNvPr id="50" name="Picture Placeholder 13"/>
          <p:cNvSpPr>
            <a:spLocks noGrp="1"/>
          </p:cNvSpPr>
          <p:nvPr>
            <p:ph type="pic" sz="quarter" idx="17"/>
          </p:nvPr>
        </p:nvSpPr>
        <p:spPr>
          <a:xfrm>
            <a:off x="6994082" y="3383406"/>
            <a:ext cx="1705800" cy="1714500"/>
          </a:xfrm>
          <a:solidFill>
            <a:schemeClr val="bg1">
              <a:lumMod val="95000"/>
            </a:schemeClr>
          </a:solidFill>
          <a:effectLst/>
        </p:spPr>
        <p:txBody>
          <a:bodyPr>
            <a:normAutofit/>
          </a:bodyPr>
          <a:lstStyle>
            <a:lvl1pPr marL="0" indent="0">
              <a:buNone/>
              <a:defRPr sz="1800">
                <a:ln>
                  <a:noFill/>
                </a:ln>
                <a:solidFill>
                  <a:schemeClr val="bg1">
                    <a:lumMod val="85000"/>
                  </a:schemeClr>
                </a:solidFill>
              </a:defRPr>
            </a:lvl1pPr>
          </a:lstStyle>
          <a:p>
            <a:endParaRPr lang="en-US" dirty="0"/>
          </a:p>
        </p:txBody>
      </p:sp>
      <p:sp>
        <p:nvSpPr>
          <p:cNvPr id="51" name="Picture Placeholder 13"/>
          <p:cNvSpPr>
            <a:spLocks noGrp="1"/>
          </p:cNvSpPr>
          <p:nvPr>
            <p:ph type="pic" sz="quarter" idx="18"/>
          </p:nvPr>
        </p:nvSpPr>
        <p:spPr>
          <a:xfrm>
            <a:off x="8743294" y="3383406"/>
            <a:ext cx="1705800" cy="1714500"/>
          </a:xfrm>
          <a:solidFill>
            <a:schemeClr val="bg1">
              <a:lumMod val="95000"/>
            </a:schemeClr>
          </a:solidFill>
          <a:effectLst/>
        </p:spPr>
        <p:txBody>
          <a:bodyPr>
            <a:normAutofit/>
          </a:bodyPr>
          <a:lstStyle>
            <a:lvl1pPr marL="0" indent="0">
              <a:buNone/>
              <a:defRPr sz="1800">
                <a:ln>
                  <a:noFill/>
                </a:ln>
                <a:solidFill>
                  <a:schemeClr val="bg1">
                    <a:lumMod val="85000"/>
                  </a:schemeClr>
                </a:solidFill>
              </a:defRPr>
            </a:lvl1pPr>
          </a:lstStyle>
          <a:p>
            <a:endParaRPr lang="en-US" dirty="0"/>
          </a:p>
        </p:txBody>
      </p:sp>
      <p:sp>
        <p:nvSpPr>
          <p:cNvPr id="53" name="Picture Placeholder 13"/>
          <p:cNvSpPr>
            <a:spLocks noGrp="1"/>
          </p:cNvSpPr>
          <p:nvPr>
            <p:ph type="pic" sz="quarter" idx="20"/>
          </p:nvPr>
        </p:nvSpPr>
        <p:spPr>
          <a:xfrm>
            <a:off x="0" y="5150617"/>
            <a:ext cx="1705800" cy="1714500"/>
          </a:xfrm>
          <a:solidFill>
            <a:schemeClr val="bg1">
              <a:lumMod val="95000"/>
            </a:schemeClr>
          </a:solidFill>
          <a:effectLst/>
        </p:spPr>
        <p:txBody>
          <a:bodyPr>
            <a:normAutofit/>
          </a:bodyPr>
          <a:lstStyle>
            <a:lvl1pPr marL="0" indent="0">
              <a:buNone/>
              <a:defRPr sz="1800">
                <a:ln>
                  <a:noFill/>
                </a:ln>
                <a:solidFill>
                  <a:schemeClr val="bg1">
                    <a:lumMod val="85000"/>
                  </a:schemeClr>
                </a:solidFill>
              </a:defRPr>
            </a:lvl1pPr>
          </a:lstStyle>
          <a:p>
            <a:endParaRPr lang="en-US" dirty="0"/>
          </a:p>
        </p:txBody>
      </p:sp>
      <p:sp>
        <p:nvSpPr>
          <p:cNvPr id="55" name="Picture Placeholder 13"/>
          <p:cNvSpPr>
            <a:spLocks noGrp="1"/>
          </p:cNvSpPr>
          <p:nvPr>
            <p:ph type="pic" sz="quarter" idx="22"/>
          </p:nvPr>
        </p:nvSpPr>
        <p:spPr>
          <a:xfrm>
            <a:off x="3490621" y="5150617"/>
            <a:ext cx="1705800" cy="1714500"/>
          </a:xfrm>
          <a:solidFill>
            <a:schemeClr val="bg1">
              <a:lumMod val="95000"/>
            </a:schemeClr>
          </a:solidFill>
          <a:effectLst/>
        </p:spPr>
        <p:txBody>
          <a:bodyPr>
            <a:normAutofit/>
          </a:bodyPr>
          <a:lstStyle>
            <a:lvl1pPr marL="0" indent="0">
              <a:buNone/>
              <a:defRPr sz="1800">
                <a:ln>
                  <a:noFill/>
                </a:ln>
                <a:solidFill>
                  <a:schemeClr val="bg1">
                    <a:lumMod val="85000"/>
                  </a:schemeClr>
                </a:solidFill>
              </a:defRPr>
            </a:lvl1pPr>
          </a:lstStyle>
          <a:p>
            <a:endParaRPr lang="en-US" dirty="0"/>
          </a:p>
        </p:txBody>
      </p:sp>
      <p:sp>
        <p:nvSpPr>
          <p:cNvPr id="56" name="Picture Placeholder 13"/>
          <p:cNvSpPr>
            <a:spLocks noGrp="1"/>
          </p:cNvSpPr>
          <p:nvPr>
            <p:ph type="pic" sz="quarter" idx="23"/>
          </p:nvPr>
        </p:nvSpPr>
        <p:spPr>
          <a:xfrm>
            <a:off x="5232030" y="5150617"/>
            <a:ext cx="1705800" cy="1714500"/>
          </a:xfrm>
          <a:solidFill>
            <a:schemeClr val="bg1">
              <a:lumMod val="95000"/>
            </a:schemeClr>
          </a:solidFill>
          <a:effectLst/>
        </p:spPr>
        <p:txBody>
          <a:bodyPr>
            <a:normAutofit/>
          </a:bodyPr>
          <a:lstStyle>
            <a:lvl1pPr marL="0" indent="0">
              <a:buNone/>
              <a:defRPr sz="1800">
                <a:ln>
                  <a:noFill/>
                </a:ln>
                <a:solidFill>
                  <a:schemeClr val="bg1">
                    <a:lumMod val="85000"/>
                  </a:schemeClr>
                </a:solidFill>
              </a:defRPr>
            </a:lvl1pPr>
          </a:lstStyle>
          <a:p>
            <a:endParaRPr lang="en-US" dirty="0"/>
          </a:p>
        </p:txBody>
      </p:sp>
      <p:sp>
        <p:nvSpPr>
          <p:cNvPr id="58" name="Picture Placeholder 13"/>
          <p:cNvSpPr>
            <a:spLocks noGrp="1"/>
          </p:cNvSpPr>
          <p:nvPr>
            <p:ph type="pic" sz="quarter" idx="25"/>
          </p:nvPr>
        </p:nvSpPr>
        <p:spPr>
          <a:xfrm>
            <a:off x="8743294" y="5150617"/>
            <a:ext cx="1705800" cy="1714500"/>
          </a:xfrm>
          <a:solidFill>
            <a:schemeClr val="bg1">
              <a:lumMod val="95000"/>
            </a:schemeClr>
          </a:solidFill>
          <a:effectLst/>
        </p:spPr>
        <p:txBody>
          <a:bodyPr>
            <a:normAutofit/>
          </a:bodyPr>
          <a:lstStyle>
            <a:lvl1pPr marL="0" indent="0">
              <a:buNone/>
              <a:defRPr sz="1800">
                <a:ln>
                  <a:noFill/>
                </a:ln>
                <a:solidFill>
                  <a:schemeClr val="bg1">
                    <a:lumMod val="85000"/>
                  </a:schemeClr>
                </a:solidFill>
              </a:defRPr>
            </a:lvl1pPr>
          </a:lstStyle>
          <a:p>
            <a:endParaRPr lang="en-US" dirty="0"/>
          </a:p>
        </p:txBody>
      </p:sp>
      <p:sp>
        <p:nvSpPr>
          <p:cNvPr id="59" name="Picture Placeholder 13"/>
          <p:cNvSpPr>
            <a:spLocks noGrp="1"/>
          </p:cNvSpPr>
          <p:nvPr>
            <p:ph type="pic" sz="quarter" idx="26"/>
          </p:nvPr>
        </p:nvSpPr>
        <p:spPr>
          <a:xfrm>
            <a:off x="10484703" y="5150617"/>
            <a:ext cx="1705800" cy="1714500"/>
          </a:xfrm>
          <a:solidFill>
            <a:schemeClr val="bg1">
              <a:lumMod val="95000"/>
            </a:schemeClr>
          </a:solidFill>
          <a:effectLst/>
        </p:spPr>
        <p:txBody>
          <a:bodyPr>
            <a:normAutofit/>
          </a:bodyPr>
          <a:lstStyle>
            <a:lvl1pPr marL="0" indent="0">
              <a:buNone/>
              <a:defRPr sz="1800">
                <a:ln>
                  <a:noFill/>
                </a:ln>
                <a:solidFill>
                  <a:schemeClr val="bg1">
                    <a:lumMod val="85000"/>
                  </a:schemeClr>
                </a:solidFill>
              </a:defRPr>
            </a:lvl1pPr>
          </a:lstStyle>
          <a:p>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3_Placeholder">
    <p:spTree>
      <p:nvGrpSpPr>
        <p:cNvPr id="1" name=""/>
        <p:cNvGrpSpPr/>
        <p:nvPr/>
      </p:nvGrpSpPr>
      <p:grpSpPr>
        <a:xfrm>
          <a:off x="0" y="0"/>
          <a:ext cx="0" cy="0"/>
          <a:chOff x="0" y="0"/>
          <a:chExt cx="0" cy="0"/>
        </a:xfrm>
      </p:grpSpPr>
      <p:sp>
        <p:nvSpPr>
          <p:cNvPr id="17" name="Picture Placeholder 2"/>
          <p:cNvSpPr>
            <a:spLocks noGrp="1"/>
          </p:cNvSpPr>
          <p:nvPr>
            <p:ph type="pic" sz="quarter" idx="21"/>
          </p:nvPr>
        </p:nvSpPr>
        <p:spPr>
          <a:xfrm>
            <a:off x="0" y="0"/>
            <a:ext cx="2461332" cy="3390900"/>
          </a:xfrm>
          <a:solidFill>
            <a:schemeClr val="bg1">
              <a:lumMod val="95000"/>
            </a:schemeClr>
          </a:solidFill>
        </p:spPr>
        <p:txBody>
          <a:bodyPr>
            <a:normAutofit/>
          </a:bodyPr>
          <a:lstStyle>
            <a:lvl1pPr>
              <a:defRPr sz="1400"/>
            </a:lvl1pPr>
          </a:lstStyle>
          <a:p>
            <a:endParaRPr lang="en-US"/>
          </a:p>
        </p:txBody>
      </p:sp>
      <p:sp>
        <p:nvSpPr>
          <p:cNvPr id="18" name="Picture Placeholder 2"/>
          <p:cNvSpPr>
            <a:spLocks noGrp="1"/>
          </p:cNvSpPr>
          <p:nvPr>
            <p:ph type="pic" sz="quarter" idx="22"/>
          </p:nvPr>
        </p:nvSpPr>
        <p:spPr>
          <a:xfrm>
            <a:off x="251" y="3490215"/>
            <a:ext cx="2461332" cy="3367785"/>
          </a:xfrm>
          <a:solidFill>
            <a:schemeClr val="bg1">
              <a:lumMod val="95000"/>
            </a:schemeClr>
          </a:solidFill>
        </p:spPr>
        <p:txBody>
          <a:bodyPr>
            <a:normAutofit/>
          </a:bodyPr>
          <a:lstStyle>
            <a:lvl1pPr>
              <a:defRPr sz="1400"/>
            </a:lvl1pPr>
          </a:lstStyle>
          <a:p>
            <a:endParaRPr lang="en-US"/>
          </a:p>
        </p:txBody>
      </p:sp>
      <p:sp>
        <p:nvSpPr>
          <p:cNvPr id="19" name="Picture Placeholder 2"/>
          <p:cNvSpPr>
            <a:spLocks noGrp="1"/>
          </p:cNvSpPr>
          <p:nvPr>
            <p:ph type="pic" sz="quarter" idx="23"/>
          </p:nvPr>
        </p:nvSpPr>
        <p:spPr>
          <a:xfrm>
            <a:off x="2570609" y="0"/>
            <a:ext cx="2420135" cy="2494759"/>
          </a:xfrm>
          <a:solidFill>
            <a:schemeClr val="bg1">
              <a:lumMod val="95000"/>
            </a:schemeClr>
          </a:solidFill>
        </p:spPr>
        <p:txBody>
          <a:bodyPr>
            <a:normAutofit/>
          </a:bodyPr>
          <a:lstStyle>
            <a:lvl1pPr>
              <a:defRPr sz="1400"/>
            </a:lvl1pPr>
          </a:lstStyle>
          <a:p>
            <a:endParaRPr lang="en-US"/>
          </a:p>
        </p:txBody>
      </p:sp>
      <p:sp>
        <p:nvSpPr>
          <p:cNvPr id="20" name="Picture Placeholder 2"/>
          <p:cNvSpPr>
            <a:spLocks noGrp="1"/>
          </p:cNvSpPr>
          <p:nvPr>
            <p:ph type="pic" sz="quarter" idx="24"/>
          </p:nvPr>
        </p:nvSpPr>
        <p:spPr>
          <a:xfrm>
            <a:off x="2570609" y="2594074"/>
            <a:ext cx="2420135" cy="4263926"/>
          </a:xfrm>
          <a:solidFill>
            <a:schemeClr val="bg1">
              <a:lumMod val="95000"/>
            </a:schemeClr>
          </a:solidFill>
        </p:spPr>
        <p:txBody>
          <a:bodyPr>
            <a:normAutofit/>
          </a:bodyPr>
          <a:lstStyle>
            <a:lvl1pPr>
              <a:defRPr sz="1400"/>
            </a:lvl1pPr>
          </a:lstStyle>
          <a:p>
            <a:endParaRPr lang="en-US"/>
          </a:p>
        </p:txBody>
      </p:sp>
      <p:sp>
        <p:nvSpPr>
          <p:cNvPr id="25" name="Picture Placeholder 2"/>
          <p:cNvSpPr>
            <a:spLocks noGrp="1"/>
          </p:cNvSpPr>
          <p:nvPr>
            <p:ph type="pic" sz="quarter" idx="25"/>
          </p:nvPr>
        </p:nvSpPr>
        <p:spPr>
          <a:xfrm>
            <a:off x="5109706" y="0"/>
            <a:ext cx="2429570" cy="4691270"/>
          </a:xfrm>
          <a:solidFill>
            <a:schemeClr val="bg1">
              <a:lumMod val="95000"/>
            </a:schemeClr>
          </a:solidFill>
        </p:spPr>
        <p:txBody>
          <a:bodyPr>
            <a:normAutofit/>
          </a:bodyPr>
          <a:lstStyle>
            <a:lvl1pPr>
              <a:defRPr sz="1400"/>
            </a:lvl1pPr>
          </a:lstStyle>
          <a:p>
            <a:endParaRPr lang="en-US"/>
          </a:p>
        </p:txBody>
      </p:sp>
      <p:sp>
        <p:nvSpPr>
          <p:cNvPr id="26" name="Picture Placeholder 2"/>
          <p:cNvSpPr>
            <a:spLocks noGrp="1"/>
          </p:cNvSpPr>
          <p:nvPr>
            <p:ph type="pic" sz="quarter" idx="26"/>
          </p:nvPr>
        </p:nvSpPr>
        <p:spPr>
          <a:xfrm>
            <a:off x="5099770" y="4790585"/>
            <a:ext cx="2439506" cy="2067416"/>
          </a:xfrm>
          <a:solidFill>
            <a:schemeClr val="bg1">
              <a:lumMod val="95000"/>
            </a:schemeClr>
          </a:solidFill>
        </p:spPr>
        <p:txBody>
          <a:bodyPr>
            <a:normAutofit/>
          </a:bodyPr>
          <a:lstStyle>
            <a:lvl1pPr>
              <a:defRPr sz="1400"/>
            </a:lvl1pPr>
          </a:lstStyle>
          <a:p>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5_Big Image Placeholder">
    <p:spTree>
      <p:nvGrpSpPr>
        <p:cNvPr id="1" name=""/>
        <p:cNvGrpSpPr/>
        <p:nvPr/>
      </p:nvGrpSpPr>
      <p:grpSpPr>
        <a:xfrm>
          <a:off x="0" y="0"/>
          <a:ext cx="0" cy="0"/>
          <a:chOff x="0" y="0"/>
          <a:chExt cx="0" cy="0"/>
        </a:xfrm>
      </p:grpSpPr>
      <p:sp>
        <p:nvSpPr>
          <p:cNvPr id="4" name="Picture Placeholder 2"/>
          <p:cNvSpPr>
            <a:spLocks noGrp="1"/>
          </p:cNvSpPr>
          <p:nvPr>
            <p:ph type="pic" sz="quarter" idx="20"/>
          </p:nvPr>
        </p:nvSpPr>
        <p:spPr>
          <a:xfrm>
            <a:off x="7801069" y="1657350"/>
            <a:ext cx="3064038" cy="3878036"/>
          </a:xfrm>
          <a:solidFill>
            <a:schemeClr val="bg1">
              <a:lumMod val="95000"/>
            </a:schemeClr>
          </a:solidFill>
        </p:spPr>
        <p:txBody>
          <a:bodyPr>
            <a:normAutofit/>
          </a:bodyPr>
          <a:lstStyle>
            <a:lvl1pPr>
              <a:defRPr sz="1400"/>
            </a:lvl1pPr>
          </a:lstStyle>
          <a:p>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9_Big Image Placeholder">
    <p:spTree>
      <p:nvGrpSpPr>
        <p:cNvPr id="1" name=""/>
        <p:cNvGrpSpPr/>
        <p:nvPr/>
      </p:nvGrpSpPr>
      <p:grpSpPr>
        <a:xfrm>
          <a:off x="0" y="0"/>
          <a:ext cx="0" cy="0"/>
          <a:chOff x="0" y="0"/>
          <a:chExt cx="0" cy="0"/>
        </a:xfrm>
      </p:grpSpPr>
      <p:sp>
        <p:nvSpPr>
          <p:cNvPr id="5" name="Picture Placeholder 2"/>
          <p:cNvSpPr>
            <a:spLocks noGrp="1"/>
          </p:cNvSpPr>
          <p:nvPr>
            <p:ph type="pic" sz="quarter" idx="21"/>
          </p:nvPr>
        </p:nvSpPr>
        <p:spPr>
          <a:xfrm>
            <a:off x="7161944" y="3559891"/>
            <a:ext cx="3554304" cy="2250917"/>
          </a:xfrm>
          <a:solidFill>
            <a:schemeClr val="bg1">
              <a:lumMod val="95000"/>
            </a:schemeClr>
          </a:solidFill>
        </p:spPr>
        <p:txBody>
          <a:bodyPr>
            <a:normAutofit/>
          </a:bodyPr>
          <a:lstStyle>
            <a:lvl1pPr>
              <a:defRPr sz="1400"/>
            </a:lvl1pPr>
          </a:lstStyle>
          <a:p>
            <a:endParaRPr lang="en-US"/>
          </a:p>
        </p:txBody>
      </p:sp>
      <p:sp>
        <p:nvSpPr>
          <p:cNvPr id="6" name="Picture Placeholder 2"/>
          <p:cNvSpPr>
            <a:spLocks noGrp="1"/>
          </p:cNvSpPr>
          <p:nvPr>
            <p:ph type="pic" sz="quarter" idx="20"/>
          </p:nvPr>
        </p:nvSpPr>
        <p:spPr>
          <a:xfrm>
            <a:off x="1480633" y="3559891"/>
            <a:ext cx="3554304" cy="2250917"/>
          </a:xfrm>
          <a:solidFill>
            <a:schemeClr val="bg1">
              <a:lumMod val="95000"/>
            </a:schemeClr>
          </a:solidFill>
        </p:spPr>
        <p:txBody>
          <a:bodyPr>
            <a:normAutofit/>
          </a:bodyPr>
          <a:lstStyle>
            <a:lvl1pPr>
              <a:defRPr sz="1400"/>
            </a:lvl1pPr>
          </a:lstStyle>
          <a:p>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Default Slide">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0" y="0"/>
            <a:ext cx="12192000" cy="6858000"/>
          </a:xfrm>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92BC3F35-EB72-4F04-8B7F-5BF8206BFCC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D6C6C00-666D-46F7-AA18-8C4DC19DD5D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92BC3F35-EB72-4F04-8B7F-5BF8206BFCC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D6C6C00-666D-46F7-AA18-8C4DC19DD5D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2BC3F35-EB72-4F04-8B7F-5BF8206BFCC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D6C6C00-666D-46F7-AA18-8C4DC19DD5D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2BC3F35-EB72-4F04-8B7F-5BF8206BFCC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D6C6C00-666D-46F7-AA18-8C4DC19DD5D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16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2BC3F35-EB72-4F04-8B7F-5BF8206BFCC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D6C6C00-666D-46F7-AA18-8C4DC19DD5D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16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2BC3F35-EB72-4F04-8B7F-5BF8206BFCC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D6C6C00-666D-46F7-AA18-8C4DC19DD5D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7.xml"/><Relationship Id="rId8" Type="http://schemas.openxmlformats.org/officeDocument/2006/relationships/slideLayout" Target="../slideLayouts/slideLayout26.xml"/><Relationship Id="rId7" Type="http://schemas.openxmlformats.org/officeDocument/2006/relationships/slideLayout" Target="../slideLayouts/slideLayout25.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3" Type="http://schemas.openxmlformats.org/officeDocument/2006/relationships/slideLayout" Target="../slideLayouts/slideLayout21.xml"/><Relationship Id="rId2" Type="http://schemas.openxmlformats.org/officeDocument/2006/relationships/slideLayout" Target="../slideLayouts/slideLayout20.xml"/><Relationship Id="rId19" Type="http://schemas.openxmlformats.org/officeDocument/2006/relationships/theme" Target="../theme/theme2.xml"/><Relationship Id="rId18" Type="http://schemas.openxmlformats.org/officeDocument/2006/relationships/slideLayout" Target="../slideLayouts/slideLayout36.xml"/><Relationship Id="rId17" Type="http://schemas.openxmlformats.org/officeDocument/2006/relationships/slideLayout" Target="../slideLayouts/slideLayout35.xml"/><Relationship Id="rId16" Type="http://schemas.openxmlformats.org/officeDocument/2006/relationships/slideLayout" Target="../slideLayouts/slideLayout34.xml"/><Relationship Id="rId15" Type="http://schemas.openxmlformats.org/officeDocument/2006/relationships/slideLayout" Target="../slideLayouts/slideLayout33.xml"/><Relationship Id="rId14" Type="http://schemas.openxmlformats.org/officeDocument/2006/relationships/slideLayout" Target="../slideLayouts/slideLayout32.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1" Type="http://schemas.openxmlformats.org/officeDocument/2006/relationships/slideLayout" Target="../slideLayouts/slideLayout29.xml"/><Relationship Id="rId10" Type="http://schemas.openxmlformats.org/officeDocument/2006/relationships/slideLayout" Target="../slideLayouts/slideLayout28.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BC3F35-EB72-4F04-8B7F-5BF8206BFCC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6C6C00-666D-46F7-AA18-8C4DC19DD5D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BC3F35-EB72-4F04-8B7F-5BF8206BFCC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6C6C00-666D-46F7-AA18-8C4DC19DD5D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image" Target="../media/image3.jpeg"/><Relationship Id="rId8" Type="http://schemas.openxmlformats.org/officeDocument/2006/relationships/tags" Target="../tags/tag7.xml"/><Relationship Id="rId7" Type="http://schemas.openxmlformats.org/officeDocument/2006/relationships/image" Target="../media/image2.png"/><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2" Type="http://schemas.openxmlformats.org/officeDocument/2006/relationships/notesSlide" Target="../notesSlides/notesSlide2.xml"/><Relationship Id="rId11" Type="http://schemas.openxmlformats.org/officeDocument/2006/relationships/slideLayout" Target="../slideLayouts/slideLayout2.xml"/><Relationship Id="rId10" Type="http://schemas.openxmlformats.org/officeDocument/2006/relationships/tags" Target="../tags/tag8.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0.xml"/><Relationship Id="rId1" Type="http://schemas.openxmlformats.org/officeDocument/2006/relationships/tags" Target="../tags/tag9.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tags" Target="../tags/tag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677035" y="3143250"/>
            <a:ext cx="8838565" cy="938530"/>
          </a:xfrm>
          <a:prstGeom prst="rect">
            <a:avLst/>
          </a:prstGeom>
          <a:noFill/>
        </p:spPr>
        <p:txBody>
          <a:bodyPr wrap="square" rtlCol="0">
            <a:noAutofit/>
          </a:bodyPr>
          <a:lstStyle/>
          <a:p>
            <a:pPr algn="ctr"/>
            <a:r>
              <a:rPr lang="zh-CN" altLang="en-US" sz="2700" b="1" spc="300" dirty="0">
                <a:solidFill>
                  <a:schemeClr val="tx2"/>
                </a:solidFill>
                <a:latin typeface="汉仪雅酷黑 95W" panose="020B0A04020202020204" charset="-122"/>
                <a:ea typeface="汉仪雅酷黑 95W" panose="020B0A04020202020204" charset="-122"/>
                <a:cs typeface="Montserrat" charset="0"/>
                <a:sym typeface="汉仪雅酷黑 95W" panose="020B0A04020202020204" charset="-122"/>
              </a:rPr>
              <a:t>Wax-free adsorption pad TEMPLATE</a:t>
            </a:r>
            <a:r>
              <a:rPr lang="en-US" altLang="zh-CN" sz="2700" b="1" spc="300" dirty="0">
                <a:solidFill>
                  <a:schemeClr val="tx2"/>
                </a:solidFill>
                <a:latin typeface="汉仪雅酷黑 95W" panose="020B0A04020202020204" charset="-122"/>
                <a:ea typeface="汉仪雅酷黑 95W" panose="020B0A04020202020204" charset="-122"/>
                <a:cs typeface="Montserrat" charset="0"/>
                <a:sym typeface="汉仪雅酷黑 95W" panose="020B0A04020202020204" charset="-122"/>
              </a:rPr>
              <a:t/>
            </a:r>
            <a:r>
              <a:rPr lang="en-US" altLang="zh-CN" sz="2700" b="1" spc="300" dirty="0">
                <a:solidFill>
                  <a:schemeClr val="tx2"/>
                </a:solidFill>
                <a:latin typeface="汉仪雅酷黑 95W" panose="020B0A04020202020204" charset="-122"/>
                <a:ea typeface="汉仪雅酷黑 95W" panose="020B0A04020202020204" charset="-122"/>
                <a:cs typeface="Montserrat" charset="0"/>
                <a:sym typeface="汉仪雅酷黑 95W" panose="020B0A04020202020204" charset="-122"/>
              </a:rPr>
              <a:t/>
            </a:r>
            <a:endParaRPr lang="zh-CN" altLang="en-US" sz="5400" b="1" spc="300" dirty="0">
              <a:solidFill>
                <a:schemeClr val="tx2"/>
              </a:solidFill>
              <a:latin typeface="汉仪雅酷黑 95W" panose="020B0A04020202020204" charset="-122"/>
              <a:ea typeface="汉仪雅酷黑 95W" panose="020B0A04020202020204" charset="-122"/>
              <a:cs typeface="Montserrat" charset="0"/>
              <a:sym typeface="汉仪雅酷黑 95W" panose="020B0A04020202020204" charset="-122"/>
            </a:endParaRPr>
          </a:p>
        </p:txBody>
      </p:sp>
      <p:sp>
        <p:nvSpPr>
          <p:cNvPr id="6" name="Rectangle 5"/>
          <p:cNvSpPr/>
          <p:nvPr/>
        </p:nvSpPr>
        <p:spPr>
          <a:xfrm flipV="1">
            <a:off x="5937518" y="990760"/>
            <a:ext cx="316964"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6"/>
          <p:cNvSpPr/>
          <p:nvPr/>
        </p:nvSpPr>
        <p:spPr>
          <a:xfrm>
            <a:off x="5241239" y="5901626"/>
            <a:ext cx="1709521"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2" name="图片 1" descr="Jeez-"/>
          <p:cNvPicPr>
            <a:picLocks noChangeAspect="1"/>
          </p:cNvPicPr>
          <p:nvPr/>
        </p:nvPicPr>
        <p:blipFill>
          <a:blip r:embed="rId1"/>
          <a:stretch>
            <a:fillRect/>
          </a:stretch>
        </p:blipFill>
        <p:spPr>
          <a:xfrm>
            <a:off x="4549775" y="1282065"/>
            <a:ext cx="3224530" cy="1615440"/>
          </a:xfrm>
          <a:prstGeom prst="rect">
            <a:avLst/>
          </a:prstGeom>
        </p:spPr>
      </p:pic>
      <p:sp>
        <p:nvSpPr>
          <p:cNvPr id="3" name="TextBox 9"/>
          <p:cNvSpPr txBox="1"/>
          <p:nvPr/>
        </p:nvSpPr>
        <p:spPr>
          <a:xfrm>
            <a:off x="3579495" y="4893310"/>
            <a:ext cx="5005705" cy="826135"/>
          </a:xfrm>
          <a:prstGeom prst="rect">
            <a:avLst/>
          </a:prstGeom>
          <a:noFill/>
        </p:spPr>
        <p:txBody>
          <a:bodyPr wrap="square" rtlCol="0">
            <a:noAutofit/>
          </a:bodyPr>
          <a:p>
            <a:pPr algn="ctr"/>
            <a:r>
              <a:rPr lang="zh-CN" spc="300" dirty="0">
                <a:solidFill>
                  <a:schemeClr val="tx2"/>
                </a:solidFill>
                <a:latin typeface="汉仪雅酷黑 95W" panose="020B0A04020202020204" charset="-122"/>
                <a:ea typeface="汉仪雅酷黑 95W" panose="020B0A04020202020204" charset="-122"/>
                <a:cs typeface="Montserrat" charset="0"/>
                <a:sym typeface="汉仪雅酷黑 95W" panose="020B0A04020202020204" charset="-122"/>
              </a:rPr>
              <a:t>Wuxi Jizhi Electronic Technology Co., Ltd.</a:t>
            </a:r>
            <a:endParaRPr lang="zh-CN" spc="300" dirty="0">
              <a:solidFill>
                <a:schemeClr val="tx2"/>
              </a:solidFill>
              <a:latin typeface="汉仪雅酷黑 95W" panose="020B0A04020202020204" charset="-122"/>
              <a:ea typeface="汉仪雅酷黑 95W" panose="020B0A04020202020204" charset="-122"/>
              <a:cs typeface="Montserrat" charset="0"/>
              <a:sym typeface="汉仪雅酷黑 95W" panose="020B0A04020202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7"/>
          <p:cNvSpPr>
            <a:spLocks noChangeArrowheads="1"/>
          </p:cNvSpPr>
          <p:nvPr>
            <p:custDataLst>
              <p:tags r:id="rId1"/>
            </p:custDataLst>
          </p:nvPr>
        </p:nvSpPr>
        <p:spPr bwMode="auto">
          <a:xfrm>
            <a:off x="7959570" y="5983373"/>
            <a:ext cx="2629242" cy="383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buFont typeface="Arial" panose="020B0604020202090204" pitchFamily="34" charset="0"/>
              <a:buNone/>
            </a:pPr>
            <a:r>
              <a:rPr lang="zh-CN" altLang="en-US" sz="250" dirty="0">
                <a:latin typeface="微软雅黑" panose="020B0503020204020204" pitchFamily="34" charset="-122"/>
                <a:ea typeface="微软雅黑" panose="020B0503020204020204" pitchFamily="34" charset="-122"/>
              </a:rPr>
              <a:t>WHAT MAKES US DIFFERENT  ?</a:t>
            </a:r>
            <a:r>
              <a:rPr lang="en-US" altLang="zh-CN" sz="250" dirty="0">
                <a:latin typeface="微软雅黑" panose="020B0503020204020204" pitchFamily="34" charset="-122"/>
                <a:ea typeface="微软雅黑" panose="020B0503020204020204" pitchFamily="34" charset="-122"/>
              </a:rPr>
              <a:t/>
            </a:r>
            <a:r>
              <a:rPr lang="zh-CN" altLang="en-US" sz="250" dirty="0">
                <a:latin typeface="微软雅黑" panose="020B0503020204020204" pitchFamily="34" charset="-122"/>
                <a:ea typeface="微软雅黑" panose="020B0503020204020204" pitchFamily="34" charset="-122"/>
              </a:rPr>
              <a:t/>
            </a:r>
            <a:endParaRPr lang="zh-CN" altLang="en-US" sz="500" dirty="0">
              <a:latin typeface="微软雅黑" panose="020B0503020204020204" pitchFamily="34" charset="-122"/>
              <a:ea typeface="微软雅黑" panose="020B0503020204020204" pitchFamily="34" charset="-122"/>
            </a:endParaRPr>
          </a:p>
          <a:p>
            <a:pPr algn="ctr">
              <a:lnSpc>
                <a:spcPct val="120000"/>
              </a:lnSpc>
              <a:buFont typeface="Arial" panose="020B0604020202090204" pitchFamily="34" charset="0"/>
              <a:buNone/>
            </a:pPr>
            <a:endParaRPr lang="zh-CN" altLang="en-US" sz="400" dirty="0"/>
          </a:p>
          <a:p>
            <a:pPr algn="ctr">
              <a:lnSpc>
                <a:spcPct val="120000"/>
              </a:lnSpc>
              <a:buFont typeface="Arial" panose="020B0604020202090204" pitchFamily="34" charset="0"/>
              <a:buNone/>
            </a:pPr>
            <a:r>
              <a:rPr lang="en-US" altLang="zh-CN" sz="200" dirty="0"/>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a:t>
            </a:r>
            <a:r>
              <a:rPr lang="zh-CN" altLang="en-US" sz="200" dirty="0"/>
              <a:t/>
            </a:r>
            <a:r>
              <a:rPr lang="en-US" altLang="zh-CN" sz="200" dirty="0"/>
              <a:t/>
            </a:r>
            <a:r>
              <a:rPr lang="zh-CN" altLang="en-US" sz="200" dirty="0"/>
              <a:t/>
            </a:r>
            <a:r>
              <a:rPr lang="en-US" altLang="zh-CN" sz="200" dirty="0"/>
              <a:t/>
            </a:r>
            <a:endParaRPr lang="zh-CN" altLang="en-US" sz="400" dirty="0"/>
          </a:p>
        </p:txBody>
      </p:sp>
      <p:sp>
        <p:nvSpPr>
          <p:cNvPr id="57" name="矩形 56"/>
          <p:cNvSpPr/>
          <p:nvPr>
            <p:custDataLst>
              <p:tags r:id="rId2"/>
            </p:custDataLst>
          </p:nvPr>
        </p:nvSpPr>
        <p:spPr>
          <a:xfrm>
            <a:off x="7270750" y="3601085"/>
            <a:ext cx="3576955" cy="25114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Rectangle 97"/>
          <p:cNvSpPr>
            <a:spLocks noChangeArrowheads="1"/>
          </p:cNvSpPr>
          <p:nvPr/>
        </p:nvSpPr>
        <p:spPr bwMode="auto">
          <a:xfrm>
            <a:off x="2309495" y="355600"/>
            <a:ext cx="4187190" cy="37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algn="dist">
              <a:lnSpc>
                <a:spcPct val="120000"/>
              </a:lnSpc>
              <a:buFont typeface="Arial" panose="020B0604020202090204" pitchFamily="34" charset="0"/>
              <a:buNone/>
            </a:pPr>
            <a:r>
              <a:rPr lang="zh-CN" altLang="en-US" sz="1200" b="1" dirty="0">
                <a:latin typeface="Segoe UI Semibold" panose="020B0702040204020203" pitchFamily="34" charset="0"/>
                <a:ea typeface="微软雅黑" panose="020B0503020204020204" pitchFamily="34" charset="-122"/>
                <a:cs typeface="Segoe UI Semibold" panose="020B0702040204020203" pitchFamily="34" charset="0"/>
              </a:rPr>
              <a:t>WHAT MAKES US DIFFERENT  ?</a:t>
            </a:r>
            <a:r>
              <a:rPr lang="en-US" altLang="zh-CN" sz="1200" b="1" dirty="0">
                <a:latin typeface="Segoe UI Semibold" panose="020B0702040204020203" pitchFamily="34" charset="0"/>
                <a:ea typeface="微软雅黑" panose="020B0503020204020204" pitchFamily="34" charset="-122"/>
                <a:cs typeface="Segoe UI Semibold" panose="020B0702040204020203" pitchFamily="34" charset="0"/>
              </a:rPr>
              <a:t/>
            </a:r>
            <a:r>
              <a:rPr lang="zh-CN" altLang="en-US" sz="1200" b="1" dirty="0">
                <a:latin typeface="Segoe UI Semibold" panose="020B0702040204020203" pitchFamily="34" charset="0"/>
                <a:ea typeface="微软雅黑" panose="020B0503020204020204" pitchFamily="34" charset="-122"/>
                <a:cs typeface="Segoe UI Semibold" panose="020B0702040204020203" pitchFamily="34" charset="0"/>
              </a:rPr>
              <a:t/>
            </a:r>
            <a:endParaRPr lang="zh-CN" altLang="en-US" sz="2400" dirty="0">
              <a:latin typeface="Segoe UI Semibold" panose="020B0702040204020203" pitchFamily="34" charset="0"/>
              <a:ea typeface="微软雅黑" panose="020B0503020204020204" pitchFamily="34" charset="-122"/>
              <a:cs typeface="Segoe UI Semibold" panose="020B0702040204020203" pitchFamily="34" charset="0"/>
            </a:endParaRPr>
          </a:p>
          <a:p>
            <a:pPr algn="dist">
              <a:lnSpc>
                <a:spcPct val="120000"/>
              </a:lnSpc>
              <a:buFont typeface="Arial" panose="020B0604020202090204" pitchFamily="34" charset="0"/>
              <a:buNone/>
            </a:pPr>
            <a:endParaRPr lang="zh-CN" altLang="en-US" sz="700" dirty="0"/>
          </a:p>
          <a:p>
            <a:pPr algn="l">
              <a:lnSpc>
                <a:spcPct val="120000"/>
              </a:lnSpc>
              <a:buFont typeface="Arial" panose="020B0604020202090204" pitchFamily="34" charset="0"/>
              <a:buNone/>
            </a:pPr>
            <a:endParaRPr lang="zh-CN" altLang="en-US"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 name="Rectangle 97"/>
          <p:cNvSpPr>
            <a:spLocks noChangeArrowheads="1"/>
          </p:cNvSpPr>
          <p:nvPr>
            <p:custDataLst>
              <p:tags r:id="rId3"/>
            </p:custDataLst>
          </p:nvPr>
        </p:nvSpPr>
        <p:spPr bwMode="auto">
          <a:xfrm>
            <a:off x="3392945" y="5977658"/>
            <a:ext cx="2629242" cy="383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buFont typeface="Arial" panose="020B0604020202090204" pitchFamily="34" charset="0"/>
              <a:buNone/>
            </a:pPr>
            <a:r>
              <a:rPr lang="zh-CN" altLang="en-US" sz="250" dirty="0">
                <a:latin typeface="微软雅黑" panose="020B0503020204020204" pitchFamily="34" charset="-122"/>
                <a:ea typeface="微软雅黑" panose="020B0503020204020204" pitchFamily="34" charset="-122"/>
              </a:rPr>
              <a:t>WHAT MAKES US DIFFERENT  ?</a:t>
            </a:r>
            <a:r>
              <a:rPr lang="en-US" altLang="zh-CN" sz="250" dirty="0">
                <a:latin typeface="微软雅黑" panose="020B0503020204020204" pitchFamily="34" charset="-122"/>
                <a:ea typeface="微软雅黑" panose="020B0503020204020204" pitchFamily="34" charset="-122"/>
              </a:rPr>
              <a:t/>
            </a:r>
            <a:r>
              <a:rPr lang="zh-CN" altLang="en-US" sz="250" dirty="0">
                <a:latin typeface="微软雅黑" panose="020B0503020204020204" pitchFamily="34" charset="-122"/>
                <a:ea typeface="微软雅黑" panose="020B0503020204020204" pitchFamily="34" charset="-122"/>
              </a:rPr>
              <a:t/>
            </a:r>
            <a:endParaRPr lang="zh-CN" altLang="en-US" sz="500" dirty="0">
              <a:latin typeface="微软雅黑" panose="020B0503020204020204" pitchFamily="34" charset="-122"/>
              <a:ea typeface="微软雅黑" panose="020B0503020204020204" pitchFamily="34" charset="-122"/>
            </a:endParaRPr>
          </a:p>
          <a:p>
            <a:pPr algn="ctr">
              <a:lnSpc>
                <a:spcPct val="120000"/>
              </a:lnSpc>
              <a:buFont typeface="Arial" panose="020B0604020202090204" pitchFamily="34" charset="0"/>
              <a:buNone/>
            </a:pPr>
            <a:endParaRPr lang="zh-CN" altLang="en-US" sz="400" dirty="0"/>
          </a:p>
          <a:p>
            <a:pPr algn="ctr">
              <a:lnSpc>
                <a:spcPct val="120000"/>
              </a:lnSpc>
              <a:buFont typeface="Arial" panose="020B0604020202090204" pitchFamily="34" charset="0"/>
              <a:buNone/>
            </a:pPr>
            <a:r>
              <a:rPr lang="en-US" altLang="zh-CN" sz="200" dirty="0"/>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a:t>
            </a:r>
            <a:r>
              <a:rPr lang="zh-CN" altLang="en-US" sz="200" dirty="0"/>
              <a:t/>
            </a:r>
            <a:r>
              <a:rPr lang="en-US" altLang="zh-CN" sz="200" dirty="0"/>
              <a:t/>
            </a:r>
            <a:r>
              <a:rPr lang="zh-CN" altLang="en-US" sz="200" dirty="0"/>
              <a:t/>
            </a:r>
            <a:r>
              <a:rPr lang="en-US" altLang="zh-CN" sz="200" dirty="0"/>
              <a:t/>
            </a:r>
            <a:endParaRPr lang="zh-CN" altLang="en-US" sz="400" dirty="0"/>
          </a:p>
        </p:txBody>
      </p:sp>
      <p:sp>
        <p:nvSpPr>
          <p:cNvPr id="11" name="矩形 10"/>
          <p:cNvSpPr/>
          <p:nvPr>
            <p:custDataLst>
              <p:tags r:id="rId4"/>
            </p:custDataLst>
          </p:nvPr>
        </p:nvSpPr>
        <p:spPr>
          <a:xfrm>
            <a:off x="2810510" y="3601085"/>
            <a:ext cx="3476625" cy="25114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custDataLst>
              <p:tags r:id="rId5"/>
            </p:custDataLst>
          </p:nvPr>
        </p:nvSpPr>
        <p:spPr>
          <a:xfrm>
            <a:off x="8101330" y="5627370"/>
            <a:ext cx="2219960" cy="414020"/>
          </a:xfrm>
          <a:prstGeom prst="rect">
            <a:avLst/>
          </a:prstGeom>
        </p:spPr>
        <p:txBody>
          <a:bodyPr wrap="square">
            <a:spAutoFit/>
          </a:bodyPr>
          <a:lstStyle/>
          <a:p>
            <a:pPr algn="ctr">
              <a:lnSpc>
                <a:spcPct val="150000"/>
              </a:lnSpc>
            </a:pPr>
            <a:r>
              <a:rPr lang="en-US" altLang="zh-CN" sz="700" b="1" dirty="0">
                <a:latin typeface="微软雅黑" panose="020B0503020204020204" pitchFamily="34" charset="-122"/>
                <a:ea typeface="微软雅黑" panose="020B0503020204020204" pitchFamily="34" charset="-122"/>
                <a:cs typeface="+mn-ea"/>
                <a:sym typeface="+mn-lt"/>
              </a:rPr>
              <a:t>Temolate · Structure &amp; Specifications</a:t>
            </a:r>
            <a:r>
              <a:rPr lang="zh-CN" altLang="en-US" sz="700" b="1" dirty="0">
                <a:latin typeface="微软雅黑" panose="020B0503020204020204" pitchFamily="34" charset="-122"/>
                <a:ea typeface="微软雅黑" panose="020B0503020204020204" pitchFamily="34" charset="-122"/>
                <a:cs typeface="+mn-ea"/>
                <a:sym typeface="+mn-lt"/>
              </a:rPr>
              <a:t/>
            </a:r>
            <a:r>
              <a:rPr lang="en-US" altLang="zh-CN" sz="700" b="1" dirty="0">
                <a:latin typeface="微软雅黑" panose="020B0503020204020204" pitchFamily="34" charset="-122"/>
                <a:ea typeface="微软雅黑" panose="020B0503020204020204" pitchFamily="34" charset="-122"/>
                <a:cs typeface="+mn-ea"/>
                <a:sym typeface="+mn-lt"/>
              </a:rPr>
              <a:t/>
            </a:r>
            <a:r>
              <a:rPr lang="zh-CN" altLang="en-US" sz="700" b="1" dirty="0">
                <a:latin typeface="微软雅黑" panose="020B0503020204020204" pitchFamily="34" charset="-122"/>
                <a:ea typeface="微软雅黑" panose="020B0503020204020204" pitchFamily="34" charset="-122"/>
                <a:cs typeface="+mn-ea"/>
                <a:sym typeface="+mn-lt"/>
              </a:rPr>
              <a:t/>
            </a:r>
            <a:endParaRPr lang="zh-CN" altLang="en-US" sz="1400" b="1" dirty="0">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2018665" y="1329690"/>
            <a:ext cx="8278495" cy="1931035"/>
          </a:xfrm>
          <a:prstGeom prst="rect">
            <a:avLst/>
          </a:prstGeom>
          <a:noFill/>
        </p:spPr>
        <p:txBody>
          <a:bodyPr wrap="square" rtlCol="0" anchor="t">
            <a:noAutofit/>
          </a:bodyPr>
          <a:p>
            <a:pPr marL="285750" indent="-285750">
              <a:lnSpc>
                <a:spcPct val="140000"/>
              </a:lnSpc>
              <a:buFont typeface="Arial" panose="020B0604020202090204" pitchFamily="34" charset="0"/>
              <a:buChar char="•"/>
            </a:pPr>
            <a:r>
              <a:rPr lang="zh-CN" altLang="en-US" sz="700" b="1" dirty="0">
                <a:latin typeface="微软雅黑" panose="020B0503020204020204" pitchFamily="34" charset="-122"/>
                <a:ea typeface="微软雅黑" panose="020B0503020204020204" pitchFamily="34" charset="-122"/>
                <a:cs typeface="微软雅黑" panose="020B0503020204020204" pitchFamily="34" charset="-122"/>
                <a:sym typeface="+mn-ea"/>
              </a:rPr>
              <a:t>Jizhi Electronics wax-free template effectively reduces time and costs by eliminating repetitive processes in traditional manufacturing, such as wax mold clamping, disassembly, and subsequent de-waxing and cleaning of components.</a:t>
            </a:r>
            <a:r>
              <a:rPr lang="zh-CN" altLang="en-US" sz="700" dirty="0">
                <a:latin typeface="微软雅黑" panose="020B0503020204020204" pitchFamily="34" charset="-122"/>
                <a:ea typeface="微软雅黑" panose="020B0503020204020204" pitchFamily="34" charset="-122"/>
                <a:cs typeface="微软雅黑" panose="020B0503020204020204" pitchFamily="34" charset="-122"/>
                <a:sym typeface="+mn-ea"/>
              </a:rPr>
              <a:t/>
            </a:r>
            <a:r>
              <a:rPr lang="en-US" altLang="zh-CN" sz="700" dirty="0">
                <a:latin typeface="微软雅黑" panose="020B0503020204020204" pitchFamily="34" charset="-122"/>
                <a:ea typeface="微软雅黑" panose="020B0503020204020204" pitchFamily="34" charset="-122"/>
                <a:cs typeface="微软雅黑" panose="020B0503020204020204" pitchFamily="34" charset="-122"/>
                <a:sym typeface="+mn-ea"/>
              </a:rPr>
              <a:t/>
            </a:r>
            <a:r>
              <a:rPr lang="zh-CN" altLang="en-US" sz="700" dirty="0">
                <a:latin typeface="微软雅黑" panose="020B0503020204020204" pitchFamily="34" charset="-122"/>
                <a:ea typeface="微软雅黑" panose="020B0503020204020204" pitchFamily="34" charset="-122"/>
                <a:cs typeface="微软雅黑" panose="020B0503020204020204" pitchFamily="34" charset="-122"/>
                <a:sym typeface="+mn-ea"/>
              </a:rPr>
              <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nSpc>
                <a:spcPct val="190000"/>
              </a:lnSpc>
              <a:buFont typeface="Arial" panose="020B0604020202090204" pitchFamily="34" charset="0"/>
              <a:buChar char="•"/>
            </a:pPr>
            <a:r>
              <a:rPr lang="zh-CN" altLang="en-US" sz="700" b="1" dirty="0">
                <a:latin typeface="微软雅黑" panose="020B0503020204020204" pitchFamily="34" charset="-122"/>
                <a:ea typeface="微软雅黑" panose="020B0503020204020204" pitchFamily="34" charset="-122"/>
                <a:cs typeface="微软雅黑" panose="020B0503020204020204" pitchFamily="34" charset="-122"/>
                <a:sym typeface="+mn-ea"/>
              </a:rPr>
              <a:t>Jizhi Electronics specializes in custom manufacturing of template components for various single-sided polishing processes, including but not limited to: silicon wafers, silicon carbide (SiC) wafers, composite substrate wafers, glass wafers, ceramic materials, and any planar parallel components requiring polishing treatment.</a:t>
            </a:r>
            <a:r>
              <a:rPr lang="en-US" altLang="zh-CN" sz="700" b="1" dirty="0">
                <a:latin typeface="微软雅黑" panose="020B0503020204020204" pitchFamily="34" charset="-122"/>
                <a:ea typeface="微软雅黑" panose="020B0503020204020204" pitchFamily="34" charset="-122"/>
                <a:cs typeface="微软雅黑" panose="020B0503020204020204" pitchFamily="34" charset="-122"/>
                <a:sym typeface="+mn-ea"/>
              </a:rPr>
              <a:t/>
            </a:r>
            <a:r>
              <a:rPr lang="zh-CN" altLang="en-US" sz="700" dirty="0">
                <a:latin typeface="微软雅黑" panose="020B0503020204020204" pitchFamily="34" charset="-122"/>
                <a:ea typeface="微软雅黑" panose="020B0503020204020204" pitchFamily="34" charset="-122"/>
                <a:cs typeface="微软雅黑" panose="020B0503020204020204" pitchFamily="34" charset="-122"/>
                <a:sym typeface="+mn-ea"/>
              </a:rPr>
              <a:t/>
            </a:r>
            <a:r>
              <a:rPr lang="en-US" altLang="zh-CN" sz="700" dirty="0">
                <a:latin typeface="微软雅黑" panose="020B0503020204020204" pitchFamily="34" charset="-122"/>
                <a:ea typeface="微软雅黑" panose="020B0503020204020204" pitchFamily="34" charset="-122"/>
                <a:cs typeface="微软雅黑" panose="020B0503020204020204" pitchFamily="34" charset="-122"/>
                <a:sym typeface="+mn-ea"/>
              </a:rPr>
              <a:t/>
            </a:r>
            <a:r>
              <a:rPr lang="zh-CN" altLang="en-US" sz="700" dirty="0">
                <a:latin typeface="微软雅黑" panose="020B0503020204020204" pitchFamily="34" charset="-122"/>
                <a:ea typeface="微软雅黑" panose="020B0503020204020204" pitchFamily="34" charset="-122"/>
                <a:cs typeface="微软雅黑" panose="020B0503020204020204" pitchFamily="34" charset="-122"/>
                <a:sym typeface="+mn-ea"/>
              </a:rPr>
              <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nSpc>
                <a:spcPct val="140000"/>
              </a:lnSpc>
              <a:buFont typeface="Arial" panose="020B0604020202090204" pitchFamily="34" charset="0"/>
              <a:buChar char="•"/>
            </a:pPr>
            <a:r>
              <a:rPr lang="zh-CN" altLang="en-US" sz="7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It is especially suitable for semiconductor, optical glass, precision ceramics and other industries, helping customers to achieve high efficiency, high precision polishing processing needs.</a:t>
            </a:r>
            <a:r>
              <a:rPr lang="zh-CN" altLang="en-US" sz="7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r>
            <a:r>
              <a:rPr lang="en-US" altLang="zh-CN" sz="7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r>
            <a:r>
              <a:rPr lang="zh-CN" altLang="en-US" sz="7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r>
            <a:r>
              <a:rPr lang="en-US" altLang="zh-CN" sz="7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r>
            <a:r>
              <a:rPr lang="zh-CN" altLang="en-US" sz="7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r>
            <a:r>
              <a:rPr lang="en-US" altLang="zh-CN" sz="7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r>
            <a:r>
              <a:rPr lang="zh-CN" altLang="en-US" sz="7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r>
            <a:r>
              <a:rPr lang="en-US" altLang="zh-CN" sz="7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r>
            <a:r>
              <a:rPr lang="zh-CN" altLang="en-US" sz="7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r>
            <a:r>
              <a:rPr lang="en-US" altLang="zh-CN" sz="7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r>
            <a:endPar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 name="TextBox 8"/>
          <p:cNvSpPr txBox="1"/>
          <p:nvPr/>
        </p:nvSpPr>
        <p:spPr>
          <a:xfrm rot="16200000">
            <a:off x="-2181860" y="2540635"/>
            <a:ext cx="6486525" cy="1404620"/>
          </a:xfrm>
          <a:prstGeom prst="rect">
            <a:avLst/>
          </a:prstGeom>
          <a:noFill/>
        </p:spPr>
        <p:txBody>
          <a:bodyPr wrap="square" rtlCol="0">
            <a:noAutofit/>
          </a:bodyPr>
          <a:p>
            <a:r>
              <a:rPr lang="en-US" sz="4400" b="1" dirty="0">
                <a:solidFill>
                  <a:schemeClr val="bg2">
                    <a:lumMod val="95000"/>
                  </a:schemeClr>
                </a:solidFill>
                <a:latin typeface="三极和悦宋黑" panose="00000406000000000000" charset="-122"/>
                <a:ea typeface="三极和悦宋黑" panose="00000406000000000000" charset="-122"/>
                <a:cs typeface="Montserrat" charset="0"/>
              </a:rPr>
              <a:t>About Us</a:t>
            </a:r>
            <a:endParaRPr lang="en-US" sz="8800" b="1" dirty="0">
              <a:solidFill>
                <a:schemeClr val="bg2">
                  <a:lumMod val="95000"/>
                </a:schemeClr>
              </a:solidFill>
              <a:latin typeface="三极和悦宋黑" panose="00000406000000000000" charset="-122"/>
              <a:ea typeface="三极和悦宋黑" panose="00000406000000000000" charset="-122"/>
              <a:cs typeface="Montserrat" charset="0"/>
            </a:endParaRPr>
          </a:p>
        </p:txBody>
      </p:sp>
      <p:pic>
        <p:nvPicPr>
          <p:cNvPr id="4" name="图片 3" descr="7b0a202020202266696c746572223a202230220a7d0a"/>
          <p:cNvPicPr>
            <a:picLocks noChangeAspect="1"/>
          </p:cNvPicPr>
          <p:nvPr>
            <p:custDataLst>
              <p:tags r:id="rId6"/>
            </p:custDataLst>
          </p:nvPr>
        </p:nvPicPr>
        <p:blipFill>
          <a:blip r:embed="rId7"/>
          <a:stretch>
            <a:fillRect/>
          </a:stretch>
        </p:blipFill>
        <p:spPr>
          <a:xfrm>
            <a:off x="1963420" y="3472180"/>
            <a:ext cx="3829050" cy="2155190"/>
          </a:xfrm>
          <a:prstGeom prst="rect">
            <a:avLst/>
          </a:prstGeom>
        </p:spPr>
      </p:pic>
      <p:pic>
        <p:nvPicPr>
          <p:cNvPr id="5" name="图片 4" descr="光面吸附垫展示副本"/>
          <p:cNvPicPr>
            <a:picLocks noChangeAspect="1"/>
          </p:cNvPicPr>
          <p:nvPr>
            <p:custDataLst>
              <p:tags r:id="rId8"/>
            </p:custDataLst>
          </p:nvPr>
        </p:nvPicPr>
        <p:blipFill>
          <a:blip r:embed="rId9"/>
          <a:stretch>
            <a:fillRect/>
          </a:stretch>
        </p:blipFill>
        <p:spPr>
          <a:xfrm>
            <a:off x="6496685" y="3459480"/>
            <a:ext cx="3799840" cy="2138680"/>
          </a:xfrm>
          <a:prstGeom prst="rect">
            <a:avLst/>
          </a:prstGeom>
        </p:spPr>
      </p:pic>
      <p:sp>
        <p:nvSpPr>
          <p:cNvPr id="56" name="矩形 55"/>
          <p:cNvSpPr/>
          <p:nvPr>
            <p:custDataLst>
              <p:tags r:id="rId10"/>
            </p:custDataLst>
          </p:nvPr>
        </p:nvSpPr>
        <p:spPr>
          <a:xfrm>
            <a:off x="3697957" y="5627173"/>
            <a:ext cx="1883697" cy="414020"/>
          </a:xfrm>
          <a:prstGeom prst="rect">
            <a:avLst/>
          </a:prstGeom>
        </p:spPr>
        <p:txBody>
          <a:bodyPr wrap="square">
            <a:spAutoFit/>
          </a:bodyPr>
          <a:lstStyle/>
          <a:p>
            <a:pPr algn="ctr">
              <a:lnSpc>
                <a:spcPct val="150000"/>
              </a:lnSpc>
            </a:pPr>
            <a:r>
              <a:rPr lang="zh-CN" altLang="en-US" sz="700" b="1" dirty="0">
                <a:latin typeface="微软雅黑" panose="020B0503020204020204" pitchFamily="34" charset="-122"/>
                <a:ea typeface="微软雅黑" panose="020B0503020204020204" pitchFamily="34" charset="-122"/>
                <a:cs typeface="+mn-ea"/>
                <a:sym typeface="+mn-lt"/>
              </a:rPr>
              <a:t>Wax-free adsorption pad · Features</a:t>
            </a:r>
            <a:r>
              <a:rPr lang="en-US" altLang="zh-CN" sz="700" b="1" dirty="0">
                <a:latin typeface="微软雅黑" panose="020B0503020204020204" pitchFamily="34" charset="-122"/>
                <a:ea typeface="微软雅黑" panose="020B0503020204020204" pitchFamily="34" charset="-122"/>
                <a:cs typeface="+mn-ea"/>
                <a:sym typeface="+mn-lt"/>
              </a:rPr>
              <a:t/>
            </a:r>
            <a:r>
              <a:rPr lang="zh-CN" altLang="en-US" sz="700" b="1" dirty="0">
                <a:latin typeface="微软雅黑" panose="020B0503020204020204" pitchFamily="34" charset="-122"/>
                <a:ea typeface="微软雅黑" panose="020B0503020204020204" pitchFamily="34" charset="-122"/>
                <a:cs typeface="+mn-ea"/>
                <a:sym typeface="+mn-lt"/>
              </a:rPr>
              <a:t/>
            </a:r>
            <a:endParaRPr lang="zh-CN" altLang="en-US" sz="1400" b="1" dirty="0">
              <a:latin typeface="微软雅黑" panose="020B0503020204020204" pitchFamily="34" charset="-122"/>
              <a:ea typeface="微软雅黑" panose="020B0503020204020204" pitchFamily="34" charset="-122"/>
              <a:cs typeface="+mn-ea"/>
              <a:sym typeface="+mn-lt"/>
            </a:endParaRPr>
          </a:p>
        </p:txBody>
      </p:sp>
      <p:sp>
        <p:nvSpPr>
          <p:cNvPr id="6" name="文本框 5"/>
          <p:cNvSpPr txBox="1"/>
          <p:nvPr/>
        </p:nvSpPr>
        <p:spPr>
          <a:xfrm>
            <a:off x="2176145" y="961390"/>
            <a:ext cx="4064000" cy="368300"/>
          </a:xfrm>
          <a:prstGeom prst="rect">
            <a:avLst/>
          </a:prstGeom>
          <a:noFill/>
        </p:spPr>
        <p:txBody>
          <a:bodyPr wrap="square" rtlCol="0">
            <a:spAutoFit/>
          </a:bodyPr>
          <a:p>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What makes our products unique:</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1000"/>
                                        <p:tgtEl>
                                          <p:spTgt spid="56"/>
                                        </p:tgtEl>
                                      </p:cBhvr>
                                    </p:animEffect>
                                    <p:anim calcmode="lin" valueType="num">
                                      <p:cBhvr>
                                        <p:cTn id="13" dur="1000" fill="hold"/>
                                        <p:tgtEl>
                                          <p:spTgt spid="56"/>
                                        </p:tgtEl>
                                        <p:attrNameLst>
                                          <p:attrName>ppt_x</p:attrName>
                                        </p:attrNameLst>
                                      </p:cBhvr>
                                      <p:tavLst>
                                        <p:tav tm="0">
                                          <p:val>
                                            <p:strVal val="#ppt_x"/>
                                          </p:val>
                                        </p:tav>
                                        <p:tav tm="100000">
                                          <p:val>
                                            <p:strVal val="#ppt_x"/>
                                          </p:val>
                                        </p:tav>
                                      </p:tavLst>
                                    </p:anim>
                                    <p:anim calcmode="lin" valueType="num">
                                      <p:cBhvr>
                                        <p:cTn id="14" dur="1000" fill="hold"/>
                                        <p:tgtEl>
                                          <p:spTgt spid="5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1000" fill="hold"/>
                                        <p:tgtEl>
                                          <p:spTgt spid="5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1000"/>
                                        <p:tgtEl>
                                          <p:spTgt spid="57"/>
                                        </p:tgtEl>
                                      </p:cBhvr>
                                    </p:animEffect>
                                    <p:anim calcmode="lin" valueType="num">
                                      <p:cBhvr>
                                        <p:cTn id="23" dur="1000" fill="hold"/>
                                        <p:tgtEl>
                                          <p:spTgt spid="57"/>
                                        </p:tgtEl>
                                        <p:attrNameLst>
                                          <p:attrName>ppt_x</p:attrName>
                                        </p:attrNameLst>
                                      </p:cBhvr>
                                      <p:tavLst>
                                        <p:tav tm="0">
                                          <p:val>
                                            <p:strVal val="#ppt_x"/>
                                          </p:val>
                                        </p:tav>
                                        <p:tav tm="100000">
                                          <p:val>
                                            <p:strVal val="#ppt_x"/>
                                          </p:val>
                                        </p:tav>
                                      </p:tavLst>
                                    </p:anim>
                                    <p:anim calcmode="lin" valueType="num">
                                      <p:cBhvr>
                                        <p:cTn id="24" dur="1000" fill="hold"/>
                                        <p:tgtEl>
                                          <p:spTgt spid="5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ldLvl="0" animBg="1"/>
      <p:bldP spid="27" grpId="0"/>
      <p:bldP spid="51" grpId="0"/>
      <p:bldP spid="56" grpId="0"/>
      <p:bldP spid="11" grpId="0" bldLvl="0" animBg="1"/>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55700" y="1534795"/>
            <a:ext cx="9690100" cy="4752340"/>
          </a:xfrm>
          <a:prstGeom prst="rect">
            <a:avLst/>
          </a:prstGeom>
          <a:solidFill>
            <a:schemeClr val="bg1">
              <a:lumMod val="95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1120151" y="1073701"/>
            <a:ext cx="5487200" cy="398780"/>
          </a:xfrm>
          <a:prstGeom prst="rect">
            <a:avLst/>
          </a:prstGeom>
          <a:noFill/>
        </p:spPr>
        <p:txBody>
          <a:bodyPr wrap="square" rtlCol="0">
            <a:spAutoFit/>
          </a:bodyPr>
          <a:lstStyle/>
          <a:p>
            <a:r>
              <a:rPr lang="en-US" altLang="zh-CN" sz="1000" b="1" spc="300" dirty="0">
                <a:solidFill>
                  <a:schemeClr val="tx2"/>
                </a:solidFill>
                <a:latin typeface="三极和悦宋黑" panose="00000406000000000000" charset="-122"/>
                <a:ea typeface="三极和悦宋黑" panose="00000406000000000000" charset="-122"/>
                <a:cs typeface="Montserrat" charset="0"/>
              </a:rPr>
              <a:t>Product Features</a:t>
            </a:r>
            <a:endParaRPr lang="en-US" altLang="zh-CN" sz="2000" b="1" spc="300" dirty="0">
              <a:solidFill>
                <a:schemeClr val="tx2"/>
              </a:solidFill>
              <a:latin typeface="三极和悦宋黑" panose="00000406000000000000" charset="-122"/>
              <a:ea typeface="三极和悦宋黑" panose="00000406000000000000" charset="-122"/>
              <a:cs typeface="Montserrat" charset="0"/>
            </a:endParaRPr>
          </a:p>
        </p:txBody>
      </p:sp>
      <p:sp>
        <p:nvSpPr>
          <p:cNvPr id="11" name="TextBox 10"/>
          <p:cNvSpPr txBox="1"/>
          <p:nvPr/>
        </p:nvSpPr>
        <p:spPr>
          <a:xfrm>
            <a:off x="1051560" y="240030"/>
            <a:ext cx="7183755" cy="763270"/>
          </a:xfrm>
          <a:prstGeom prst="rect">
            <a:avLst/>
          </a:prstGeom>
          <a:noFill/>
        </p:spPr>
        <p:txBody>
          <a:bodyPr wrap="square" rtlCol="0">
            <a:noAutofit/>
          </a:bodyPr>
          <a:lstStyle/>
          <a:p>
            <a:r>
              <a:rPr lang="zh-CN" altLang="en-US" sz="2200" b="1" spc="300" dirty="0">
                <a:solidFill>
                  <a:schemeClr val="tx2"/>
                </a:solidFill>
                <a:latin typeface="微软雅黑" panose="020B0503020204020204" pitchFamily="34" charset="-122"/>
                <a:ea typeface="微软雅黑" panose="020B0503020204020204" pitchFamily="34" charset="-122"/>
                <a:cs typeface="Montserrat Extra" charset="0"/>
              </a:rPr>
              <a:t>Features of Jizhi Electronic Waxless Adsorption Pad</a:t>
            </a:r>
            <a:r>
              <a:rPr lang="en-US" altLang="zh-CN" sz="2200" b="1" spc="300" dirty="0">
                <a:solidFill>
                  <a:schemeClr val="tx2"/>
                </a:solidFill>
                <a:latin typeface="微软雅黑" panose="020B0503020204020204" pitchFamily="34" charset="-122"/>
                <a:ea typeface="微软雅黑" panose="020B0503020204020204" pitchFamily="34" charset="-122"/>
                <a:cs typeface="Montserrat Extra" charset="0"/>
              </a:rPr>
              <a:t/>
            </a:r>
            <a:r>
              <a:rPr lang="zh-CN" altLang="en-US" sz="2200" b="1" spc="300" dirty="0">
                <a:solidFill>
                  <a:schemeClr val="tx2"/>
                </a:solidFill>
                <a:latin typeface="微软雅黑" panose="020B0503020204020204" pitchFamily="34" charset="-122"/>
                <a:ea typeface="微软雅黑" panose="020B0503020204020204" pitchFamily="34" charset="-122"/>
                <a:cs typeface="Montserrat Extra" charset="0"/>
              </a:rPr>
              <a:t/>
            </a:r>
            <a:endParaRPr lang="zh-CN" altLang="en-US" sz="4400" b="1" spc="300" dirty="0">
              <a:solidFill>
                <a:schemeClr val="tx2"/>
              </a:solidFill>
              <a:latin typeface="微软雅黑" panose="020B0503020204020204" pitchFamily="34" charset="-122"/>
              <a:ea typeface="微软雅黑" panose="020B0503020204020204" pitchFamily="34" charset="-122"/>
              <a:cs typeface="Montserrat Extra" charset="0"/>
            </a:endParaRPr>
          </a:p>
        </p:txBody>
      </p:sp>
      <p:sp>
        <p:nvSpPr>
          <p:cNvPr id="3" name="Rectangle 2"/>
          <p:cNvSpPr/>
          <p:nvPr/>
        </p:nvSpPr>
        <p:spPr>
          <a:xfrm>
            <a:off x="4530345" y="1306467"/>
            <a:ext cx="792127"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4" name="图片 3" descr="吉致电子 晶圆吸附垫"/>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8719820" y="2606040"/>
            <a:ext cx="3341370" cy="3341370"/>
          </a:xfrm>
          <a:prstGeom prst="rect">
            <a:avLst/>
          </a:prstGeom>
        </p:spPr>
      </p:pic>
      <p:sp>
        <p:nvSpPr>
          <p:cNvPr id="5" name="文本框 4"/>
          <p:cNvSpPr txBox="1"/>
          <p:nvPr/>
        </p:nvSpPr>
        <p:spPr>
          <a:xfrm>
            <a:off x="1332865" y="1908810"/>
            <a:ext cx="3872230" cy="4200525"/>
          </a:xfrm>
          <a:prstGeom prst="rect">
            <a:avLst/>
          </a:prstGeom>
          <a:noFill/>
        </p:spPr>
        <p:txBody>
          <a:bodyPr wrap="square" rtlCol="0">
            <a:noAutofit/>
          </a:bodyPr>
          <a:p>
            <a:pPr algn="l">
              <a:lnSpc>
                <a:spcPct val="80000"/>
              </a:lnSpc>
            </a:pPr>
            <a:r>
              <a:rPr lang="zh-CN" altLang="en-US" sz="800" b="1">
                <a:latin typeface="微软雅黑" panose="020B0503020204020204" pitchFamily="34" charset="-122"/>
                <a:ea typeface="微软雅黑" panose="020B0503020204020204" pitchFamily="34" charset="-122"/>
                <a:cs typeface="微软雅黑" panose="020B0503020204020204" pitchFamily="34" charset="-122"/>
              </a:rPr>
              <a:t>1. Customized Design</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80000"/>
              </a:lnSpc>
            </a:pPr>
            <a:endParaRPr lang="en-US" altLang="zh-CN" sz="16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80000"/>
              </a:lnSpc>
            </a:pPr>
            <a:r>
              <a:rPr lang="zh-CN" altLang="en-US" sz="700">
                <a:latin typeface="微软雅黑" panose="020B0503020204020204" pitchFamily="34" charset="-122"/>
                <a:ea typeface="微软雅黑" panose="020B0503020204020204" pitchFamily="34" charset="-122"/>
                <a:cs typeface="微软雅黑" panose="020B0503020204020204" pitchFamily="34" charset="-122"/>
              </a:rPr>
              <a:t>Work closely with customers to ensure design solutions pass certification</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80000"/>
              </a:lnSpc>
            </a:pP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80000"/>
              </a:lnSpc>
            </a:pPr>
            <a:r>
              <a:rPr lang="zh-CN" altLang="en-US" sz="700">
                <a:latin typeface="微软雅黑" panose="020B0503020204020204" pitchFamily="34" charset="-122"/>
                <a:ea typeface="微软雅黑" panose="020B0503020204020204" pitchFamily="34" charset="-122"/>
                <a:cs typeface="微软雅黑" panose="020B0503020204020204" pitchFamily="34" charset="-122"/>
              </a:rPr>
              <a:t>Meet physical specifications.</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80000"/>
              </a:lnSpc>
            </a:pP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80000"/>
              </a:lnSpc>
            </a:pPr>
            <a:r>
              <a:rPr lang="zh-CN" altLang="en-US" sz="800" b="1">
                <a:latin typeface="微软雅黑" panose="020B0503020204020204" pitchFamily="34" charset="-122"/>
                <a:ea typeface="微软雅黑" panose="020B0503020204020204" pitchFamily="34" charset="-122"/>
                <a:cs typeface="微软雅黑" panose="020B0503020204020204" pitchFamily="34" charset="-122"/>
                <a:sym typeface="+mn-ea"/>
              </a:rPr>
              <a:t>2. Applicable to various polishing processes</a:t>
            </a:r>
            <a:endParaRPr lang="en-US" altLang="zh-CN" sz="1600" b="1">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80000"/>
              </a:lnSpc>
            </a:pPr>
            <a:endParaRPr lang="en-US" altLang="zh-CN" sz="160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80000"/>
              </a:lnSpc>
              <a:buFont typeface="Arial" panose="020B0604020202090204" pitchFamily="34" charset="0"/>
              <a:buChar char="•"/>
            </a:pPr>
            <a:r>
              <a:rPr lang="zh-CN" altLang="en-US" sz="700">
                <a:latin typeface="微软雅黑" panose="020B0503020204020204" pitchFamily="34" charset="-122"/>
                <a:ea typeface="微软雅黑" panose="020B0503020204020204" pitchFamily="34" charset="-122"/>
                <a:cs typeface="微软雅黑" panose="020B0503020204020204" pitchFamily="34" charset="-122"/>
              </a:rPr>
              <a:t>Flip Polish</a:t>
            </a:r>
            <a:r>
              <a:rPr lang="en-US" altLang="zh-CN" sz="700">
                <a:latin typeface="微软雅黑" panose="020B0503020204020204" pitchFamily="34" charset="-122"/>
                <a:ea typeface="微软雅黑" panose="020B0503020204020204" pitchFamily="34" charset="-122"/>
                <a:cs typeface="微软雅黑" panose="020B0503020204020204" pitchFamily="34" charset="-122"/>
              </a:rPr>
              <a:t/>
            </a:r>
            <a:r>
              <a:rPr lang="zh-CN" altLang="en-US" sz="700">
                <a:latin typeface="微软雅黑" panose="020B0503020204020204" pitchFamily="34" charset="-122"/>
                <a:ea typeface="微软雅黑" panose="020B0503020204020204" pitchFamily="34" charset="-122"/>
                <a:cs typeface="微软雅黑" panose="020B0503020204020204" pitchFamily="34" charset="-122"/>
              </a:rPr>
              <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80000"/>
              </a:lnSpc>
              <a:buFont typeface="Arial" panose="020B0604020202090204" pitchFamily="34" charset="0"/>
              <a:buChar char="•"/>
            </a:pPr>
            <a:endParaRPr lang="en-US" altLang="zh-CN" sz="140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80000"/>
              </a:lnSpc>
              <a:buFont typeface="Arial" panose="020B0604020202090204" pitchFamily="34" charset="0"/>
              <a:buChar char="•"/>
            </a:pPr>
            <a:r>
              <a:rPr lang="zh-CN" altLang="en-US" sz="700">
                <a:latin typeface="微软雅黑" panose="020B0503020204020204" pitchFamily="34" charset="-122"/>
                <a:ea typeface="微软雅黑" panose="020B0503020204020204" pitchFamily="34" charset="-122"/>
                <a:cs typeface="微软雅黑" panose="020B0503020204020204" pitchFamily="34" charset="-122"/>
              </a:rPr>
              <a:t>Touch Polish</a:t>
            </a:r>
            <a:r>
              <a:rPr lang="en-US" altLang="zh-CN" sz="700">
                <a:latin typeface="微软雅黑" panose="020B0503020204020204" pitchFamily="34" charset="-122"/>
                <a:ea typeface="微软雅黑" panose="020B0503020204020204" pitchFamily="34" charset="-122"/>
                <a:cs typeface="微软雅黑" panose="020B0503020204020204" pitchFamily="34" charset="-122"/>
              </a:rPr>
              <a:t/>
            </a:r>
            <a:r>
              <a:rPr lang="zh-CN" altLang="en-US" sz="700">
                <a:latin typeface="微软雅黑" panose="020B0503020204020204" pitchFamily="34" charset="-122"/>
                <a:ea typeface="微软雅黑" panose="020B0503020204020204" pitchFamily="34" charset="-122"/>
                <a:cs typeface="微软雅黑" panose="020B0503020204020204" pitchFamily="34" charset="-122"/>
              </a:rPr>
              <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80000"/>
              </a:lnSpc>
              <a:buFont typeface="Arial" panose="020B0604020202090204" pitchFamily="34" charset="0"/>
              <a:buChar char="•"/>
            </a:pPr>
            <a:endParaRPr lang="en-US" altLang="zh-CN" sz="140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80000"/>
              </a:lnSpc>
              <a:buFont typeface="Arial" panose="020B0604020202090204" pitchFamily="34" charset="0"/>
              <a:buChar char="•"/>
            </a:pPr>
            <a:r>
              <a:rPr lang="zh-CN" altLang="en-US" sz="700">
                <a:latin typeface="微软雅黑" panose="020B0503020204020204" pitchFamily="34" charset="-122"/>
                <a:ea typeface="微软雅黑" panose="020B0503020204020204" pitchFamily="34" charset="-122"/>
                <a:cs typeface="微软雅黑" panose="020B0503020204020204" pitchFamily="34" charset="-122"/>
              </a:rPr>
              <a:t>Single-Side Polish</a:t>
            </a:r>
            <a:r>
              <a:rPr lang="en-US" altLang="zh-CN" sz="700">
                <a:latin typeface="微软雅黑" panose="020B0503020204020204" pitchFamily="34" charset="-122"/>
                <a:ea typeface="微软雅黑" panose="020B0503020204020204" pitchFamily="34" charset="-122"/>
                <a:cs typeface="微软雅黑" panose="020B0503020204020204" pitchFamily="34" charset="-122"/>
              </a:rPr>
              <a:t/>
            </a:r>
            <a:r>
              <a:rPr lang="zh-CN" altLang="en-US" sz="700">
                <a:latin typeface="微软雅黑" panose="020B0503020204020204" pitchFamily="34" charset="-122"/>
                <a:ea typeface="微软雅黑" panose="020B0503020204020204" pitchFamily="34" charset="-122"/>
                <a:cs typeface="微软雅黑" panose="020B0503020204020204" pitchFamily="34" charset="-122"/>
              </a:rPr>
              <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80000"/>
              </a:lnSpc>
              <a:buFont typeface="Arial" panose="020B0604020202090204" pitchFamily="34" charset="0"/>
              <a:buChar char="•"/>
            </a:pPr>
            <a:endParaRPr lang="en-US" altLang="zh-CN" sz="140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80000"/>
              </a:lnSpc>
              <a:buFont typeface="Arial" panose="020B0604020202090204" pitchFamily="34" charset="0"/>
              <a:buChar char="•"/>
            </a:pPr>
            <a:r>
              <a:rPr lang="zh-CN" altLang="en-US" sz="700">
                <a:latin typeface="微软雅黑" panose="020B0503020204020204" pitchFamily="34" charset="-122"/>
                <a:ea typeface="微软雅黑" panose="020B0503020204020204" pitchFamily="34" charset="-122"/>
                <a:cs typeface="微软雅黑" panose="020B0503020204020204" pitchFamily="34" charset="-122"/>
              </a:rPr>
              <a:t>chemical mechanical polishing</a:t>
            </a:r>
            <a:r>
              <a:rPr lang="en-US" altLang="zh-CN" sz="700">
                <a:latin typeface="微软雅黑" panose="020B0503020204020204" pitchFamily="34" charset="-122"/>
                <a:ea typeface="微软雅黑" panose="020B0503020204020204" pitchFamily="34" charset="-122"/>
                <a:cs typeface="微软雅黑" panose="020B0503020204020204" pitchFamily="34" charset="-122"/>
              </a:rPr>
              <a:t/>
            </a:r>
            <a:r>
              <a:rPr lang="zh-CN" altLang="en-US" sz="700">
                <a:latin typeface="微软雅黑" panose="020B0503020204020204" pitchFamily="34" charset="-122"/>
                <a:ea typeface="微软雅黑" panose="020B0503020204020204" pitchFamily="34" charset="-122"/>
                <a:cs typeface="微软雅黑" panose="020B0503020204020204" pitchFamily="34" charset="-122"/>
              </a:rPr>
              <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80000"/>
              </a:lnSpc>
              <a:buFont typeface="Arial" panose="020B0604020202090204" pitchFamily="34" charset="0"/>
              <a:buChar char="•"/>
            </a:pP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80000"/>
              </a:lnSpc>
              <a:buFont typeface="Arial" panose="020B0604020202090204" pitchFamily="34" charset="0"/>
              <a:buNone/>
            </a:pPr>
            <a:r>
              <a:rPr lang="zh-CN" altLang="en-US" sz="800" b="1">
                <a:latin typeface="微软雅黑" panose="020B0503020204020204" pitchFamily="34" charset="-122"/>
                <a:ea typeface="微软雅黑" panose="020B0503020204020204" pitchFamily="34" charset="-122"/>
                <a:cs typeface="微软雅黑" panose="020B0503020204020204" pitchFamily="34" charset="-122"/>
                <a:sym typeface="+mn-ea"/>
              </a:rPr>
              <a:t>III. Simplification of the process flow</a:t>
            </a:r>
            <a:r>
              <a:rPr lang="zh-CN" altLang="en-US" sz="800" b="1">
                <a:latin typeface="微软雅黑" panose="020B0503020204020204" pitchFamily="34" charset="-122"/>
                <a:ea typeface="微软雅黑" panose="020B0503020204020204" pitchFamily="34" charset="-122"/>
                <a:cs typeface="微软雅黑" panose="020B0503020204020204" pitchFamily="34" charset="-122"/>
              </a:rPr>
              <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80000"/>
              </a:lnSpc>
              <a:buFont typeface="Arial" panose="020B0604020202090204" pitchFamily="34" charset="0"/>
              <a:buNone/>
            </a:pPr>
            <a:endParaRPr lang="en-US" altLang="zh-CN" sz="1600" b="1">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80000"/>
              </a:lnSpc>
              <a:buClrTx/>
              <a:buSzTx/>
              <a:buFontTx/>
              <a:buNone/>
            </a:pPr>
            <a:r>
              <a:rPr lang="zh-CN" altLang="en-US" sz="700">
                <a:latin typeface="微软雅黑" panose="020B0503020204020204" pitchFamily="34" charset="-122"/>
                <a:ea typeface="微软雅黑" panose="020B0503020204020204" pitchFamily="34" charset="-122"/>
                <a:cs typeface="微软雅黑" panose="020B0503020204020204" pitchFamily="34" charset="-122"/>
              </a:rPr>
              <a:t>Replacing the traditional wax mold clamping process (Wax Mounting)</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80000"/>
              </a:lnSpc>
              <a:buClrTx/>
              <a:buSzTx/>
              <a:buFontTx/>
              <a:buNone/>
            </a:pP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80000"/>
              </a:lnSpc>
              <a:buClrTx/>
              <a:buSzTx/>
              <a:buFontTx/>
              <a:buNone/>
            </a:pPr>
            <a:r>
              <a:rPr lang="zh-CN" altLang="en-US" sz="700">
                <a:latin typeface="微软雅黑" panose="020B0503020204020204" pitchFamily="34" charset="-122"/>
                <a:ea typeface="微软雅黑" panose="020B0503020204020204" pitchFamily="34" charset="-122"/>
                <a:cs typeface="微软雅黑" panose="020B0503020204020204" pitchFamily="34" charset="-122"/>
              </a:rPr>
              <a:t>Reduce repetitive operations.</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80000"/>
              </a:lnSpc>
              <a:buFont typeface="Arial" panose="020B0604020202090204" pitchFamily="34" charset="0"/>
              <a:buChar char="•"/>
            </a:pP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TextBox 16"/>
          <p:cNvSpPr txBox="1"/>
          <p:nvPr/>
        </p:nvSpPr>
        <p:spPr>
          <a:xfrm rot="16200000">
            <a:off x="-1208803" y="1356583"/>
            <a:ext cx="3093531" cy="245110"/>
          </a:xfrm>
          <a:prstGeom prst="rect">
            <a:avLst/>
          </a:prstGeom>
          <a:noFill/>
        </p:spPr>
        <p:txBody>
          <a:bodyPr wrap="square" rtlCol="0">
            <a:spAutoFit/>
          </a:bodyPr>
          <a:lstStyle/>
          <a:p>
            <a:r>
              <a:rPr lang="en-US" sz="500" b="1" spc="300" dirty="0">
                <a:latin typeface="Montserrat" charset="0"/>
                <a:ea typeface="Montserrat" charset="0"/>
                <a:cs typeface="Montserrat" charset="0"/>
              </a:rPr>
              <a:t>JEEZ Template</a:t>
            </a:r>
            <a:endParaRPr lang="en-US" sz="1000" b="1" spc="300" dirty="0">
              <a:latin typeface="Montserrat" charset="0"/>
              <a:ea typeface="Montserrat" charset="0"/>
              <a:cs typeface="Montserrat" charset="0"/>
            </a:endParaRPr>
          </a:p>
        </p:txBody>
      </p:sp>
      <p:sp>
        <p:nvSpPr>
          <p:cNvPr id="22" name="文本框 21"/>
          <p:cNvSpPr txBox="1"/>
          <p:nvPr/>
        </p:nvSpPr>
        <p:spPr>
          <a:xfrm>
            <a:off x="5029200" y="1908810"/>
            <a:ext cx="3872230" cy="4200525"/>
          </a:xfrm>
          <a:prstGeom prst="rect">
            <a:avLst/>
          </a:prstGeom>
          <a:noFill/>
        </p:spPr>
        <p:txBody>
          <a:bodyPr wrap="square" rtlCol="0">
            <a:noAutofit/>
          </a:bodyPr>
          <a:p>
            <a:pPr indent="0" algn="l">
              <a:lnSpc>
                <a:spcPct val="80000"/>
              </a:lnSpc>
              <a:buFont typeface="Arial" panose="020B0604020202090204" pitchFamily="34" charset="0"/>
              <a:buNone/>
            </a:pPr>
            <a:r>
              <a:rPr lang="zh-CN" altLang="en-US" sz="800" b="1">
                <a:latin typeface="微软雅黑" panose="020B0503020204020204" pitchFamily="34" charset="-122"/>
                <a:ea typeface="微软雅黑" panose="020B0503020204020204" pitchFamily="34" charset="-122"/>
                <a:cs typeface="微软雅黑" panose="020B0503020204020204" pitchFamily="34" charset="-122"/>
              </a:rPr>
              <a:t>IV. Wide range of applications</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80000"/>
              </a:lnSpc>
              <a:buFont typeface="Arial" panose="020B0604020202090204" pitchFamily="34" charset="0"/>
              <a:buNone/>
            </a:pP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80000"/>
              </a:lnSpc>
              <a:buFont typeface="Arial" panose="020B0604020202090204" pitchFamily="34" charset="0"/>
              <a:buChar char="•"/>
            </a:pPr>
            <a:r>
              <a:rPr lang="zh-CN" altLang="en-US" sz="700">
                <a:latin typeface="微软雅黑" panose="020B0503020204020204" pitchFamily="34" charset="-122"/>
                <a:ea typeface="微软雅黑" panose="020B0503020204020204" pitchFamily="34" charset="-122"/>
                <a:cs typeface="微软雅黑" panose="020B0503020204020204" pitchFamily="34" charset="-122"/>
              </a:rPr>
              <a:t>Silicon wafers</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80000"/>
              </a:lnSpc>
              <a:buFont typeface="Arial" panose="020B0604020202090204" pitchFamily="34" charset="0"/>
              <a:buChar char="•"/>
            </a:pP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80000"/>
              </a:lnSpc>
              <a:buFont typeface="Arial" panose="020B0604020202090204" pitchFamily="34" charset="0"/>
              <a:buChar char="•"/>
            </a:pPr>
            <a:r>
              <a:rPr lang="zh-CN" altLang="en-US" sz="700">
                <a:latin typeface="微软雅黑" panose="020B0503020204020204" pitchFamily="34" charset="-122"/>
                <a:ea typeface="微软雅黑" panose="020B0503020204020204" pitchFamily="34" charset="-122"/>
                <a:cs typeface="微软雅黑" panose="020B0503020204020204" pitchFamily="34" charset="-122"/>
              </a:rPr>
              <a:t>Silicon carbide wafers (SiC Wafers)</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80000"/>
              </a:lnSpc>
              <a:buFont typeface="Arial" panose="020B0604020202090204" pitchFamily="34" charset="0"/>
              <a:buChar char="•"/>
            </a:pP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100000"/>
              </a:lnSpc>
              <a:buFont typeface="Arial" panose="020B0604020202090204" pitchFamily="34" charset="0"/>
              <a:buChar char="•"/>
            </a:pPr>
            <a:r>
              <a:rPr lang="zh-CN" altLang="en-US" sz="700">
                <a:latin typeface="微软雅黑" panose="020B0503020204020204" pitchFamily="34" charset="-122"/>
                <a:ea typeface="微软雅黑" panose="020B0503020204020204" pitchFamily="34" charset="-122"/>
                <a:cs typeface="微软雅黑" panose="020B0503020204020204" pitchFamily="34" charset="-122"/>
              </a:rPr>
              <a:t>Compound Substrate Wafers</a:t>
            </a:r>
            <a:r>
              <a:rPr lang="zh-CN" altLang="en-US" sz="600">
                <a:latin typeface="微软雅黑" panose="020B0503020204020204" pitchFamily="34" charset="-122"/>
                <a:ea typeface="微软雅黑" panose="020B0503020204020204" pitchFamily="34" charset="-122"/>
                <a:cs typeface="微软雅黑" panose="020B0503020204020204" pitchFamily="34" charset="-122"/>
              </a:rPr>
              <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80000"/>
              </a:lnSpc>
              <a:buFont typeface="Arial" panose="020B0604020202090204" pitchFamily="34" charset="0"/>
              <a:buChar char="•"/>
            </a:pP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80000"/>
              </a:lnSpc>
              <a:buFont typeface="Arial" panose="020B0604020202090204" pitchFamily="34" charset="0"/>
              <a:buChar char="•"/>
            </a:pPr>
            <a:r>
              <a:rPr lang="zh-CN" altLang="en-US" sz="700">
                <a:latin typeface="微软雅黑" panose="020B0503020204020204" pitchFamily="34" charset="-122"/>
                <a:ea typeface="微软雅黑" panose="020B0503020204020204" pitchFamily="34" charset="-122"/>
                <a:cs typeface="微软雅黑" panose="020B0503020204020204" pitchFamily="34" charset="-122"/>
              </a:rPr>
              <a:t>Glass Wafers</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80000"/>
              </a:lnSpc>
              <a:buFont typeface="Arial" panose="020B0604020202090204" pitchFamily="34" charset="0"/>
              <a:buChar char="•"/>
            </a:pP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80000"/>
              </a:lnSpc>
              <a:buFont typeface="Arial" panose="020B0604020202090204" pitchFamily="34" charset="0"/>
              <a:buChar char="•"/>
            </a:pPr>
            <a:r>
              <a:rPr lang="zh-CN" altLang="en-US" sz="700">
                <a:latin typeface="微软雅黑" panose="020B0503020204020204" pitchFamily="34" charset="-122"/>
                <a:ea typeface="微软雅黑" panose="020B0503020204020204" pitchFamily="34" charset="-122"/>
                <a:cs typeface="微软雅黑" panose="020B0503020204020204" pitchFamily="34" charset="-122"/>
              </a:rPr>
              <a:t>Ceramics</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80000"/>
              </a:lnSpc>
              <a:buFont typeface="Arial" panose="020B0604020202090204" pitchFamily="34" charset="0"/>
              <a:buChar char="•"/>
            </a:pP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80000"/>
              </a:lnSpc>
              <a:buFont typeface="Arial" panose="020B0604020202090204" pitchFamily="34" charset="0"/>
              <a:buChar char="•"/>
            </a:pPr>
            <a:r>
              <a:rPr lang="zh-CN" altLang="en-US" sz="700">
                <a:latin typeface="微软雅黑" panose="020B0503020204020204" pitchFamily="34" charset="-122"/>
                <a:ea typeface="微软雅黑" panose="020B0503020204020204" pitchFamily="34" charset="-122"/>
                <a:cs typeface="微软雅黑" panose="020B0503020204020204" pitchFamily="34" charset="-122"/>
              </a:rPr>
              <a:t>Other planar parallel parts requiring polishing</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1145540" y="1710690"/>
            <a:ext cx="9920605" cy="4721860"/>
          </a:xfrm>
          <a:prstGeom prst="rect">
            <a:avLst/>
          </a:prstGeom>
          <a:solidFill>
            <a:schemeClr val="bg1">
              <a:lumMod val="95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TextBox 16"/>
          <p:cNvSpPr txBox="1"/>
          <p:nvPr/>
        </p:nvSpPr>
        <p:spPr>
          <a:xfrm rot="16200000">
            <a:off x="-1208803" y="1356583"/>
            <a:ext cx="3093531" cy="245110"/>
          </a:xfrm>
          <a:prstGeom prst="rect">
            <a:avLst/>
          </a:prstGeom>
          <a:noFill/>
        </p:spPr>
        <p:txBody>
          <a:bodyPr wrap="square" rtlCol="0">
            <a:spAutoFit/>
          </a:bodyPr>
          <a:lstStyle/>
          <a:p>
            <a:r>
              <a:rPr lang="en-US" sz="500" b="1" spc="300" dirty="0">
                <a:latin typeface="Montserrat" charset="0"/>
                <a:ea typeface="Montserrat" charset="0"/>
                <a:cs typeface="Montserrat" charset="0"/>
              </a:rPr>
              <a:t>JEEZ Template</a:t>
            </a:r>
            <a:endParaRPr lang="en-US" sz="1000" b="1" spc="300" dirty="0">
              <a:latin typeface="Montserrat" charset="0"/>
              <a:ea typeface="Montserrat" charset="0"/>
              <a:cs typeface="Montserrat" charset="0"/>
            </a:endParaRPr>
          </a:p>
        </p:txBody>
      </p:sp>
      <p:sp>
        <p:nvSpPr>
          <p:cNvPr id="6" name="TextBox 5"/>
          <p:cNvSpPr txBox="1"/>
          <p:nvPr/>
        </p:nvSpPr>
        <p:spPr>
          <a:xfrm>
            <a:off x="1082051" y="1209591"/>
            <a:ext cx="5487200" cy="398780"/>
          </a:xfrm>
          <a:prstGeom prst="rect">
            <a:avLst/>
          </a:prstGeom>
          <a:noFill/>
        </p:spPr>
        <p:txBody>
          <a:bodyPr wrap="square" rtlCol="0">
            <a:spAutoFit/>
          </a:bodyPr>
          <a:p>
            <a:r>
              <a:rPr lang="en-US" altLang="zh-CN" sz="1000" b="1" spc="300" dirty="0">
                <a:solidFill>
                  <a:schemeClr val="tx2"/>
                </a:solidFill>
                <a:latin typeface="三极和悦宋黑" panose="00000406000000000000" charset="-122"/>
                <a:ea typeface="三极和悦宋黑" panose="00000406000000000000" charset="-122"/>
                <a:cs typeface="Montserrat" charset="0"/>
              </a:rPr>
              <a:t>Structure&amp;Specifications</a:t>
            </a:r>
            <a:endParaRPr lang="en-US" altLang="zh-CN" sz="2000" b="1" spc="300" dirty="0">
              <a:solidFill>
                <a:schemeClr val="tx2"/>
              </a:solidFill>
              <a:latin typeface="三极和悦宋黑" panose="00000406000000000000" charset="-122"/>
              <a:ea typeface="三极和悦宋黑" panose="00000406000000000000" charset="-122"/>
              <a:cs typeface="Montserrat" charset="0"/>
            </a:endParaRPr>
          </a:p>
        </p:txBody>
      </p:sp>
      <p:sp>
        <p:nvSpPr>
          <p:cNvPr id="11" name="TextBox 10"/>
          <p:cNvSpPr txBox="1"/>
          <p:nvPr/>
        </p:nvSpPr>
        <p:spPr>
          <a:xfrm>
            <a:off x="1028065" y="399415"/>
            <a:ext cx="7183755" cy="763270"/>
          </a:xfrm>
          <a:prstGeom prst="rect">
            <a:avLst/>
          </a:prstGeom>
          <a:noFill/>
        </p:spPr>
        <p:txBody>
          <a:bodyPr wrap="square" rtlCol="0">
            <a:noAutofit/>
          </a:bodyPr>
          <a:p>
            <a:r>
              <a:rPr lang="zh-CN" altLang="en-US" sz="2200" b="1" spc="300" dirty="0">
                <a:solidFill>
                  <a:schemeClr val="tx2"/>
                </a:solidFill>
                <a:latin typeface="微软雅黑" panose="020B0503020204020204" pitchFamily="34" charset="-122"/>
                <a:ea typeface="微软雅黑" panose="020B0503020204020204" pitchFamily="34" charset="-122"/>
                <a:cs typeface="Montserrat Extra" charset="0"/>
              </a:rPr>
              <a:t>Structure of Jizhi Electronic Waxless Adsorption Pad</a:t>
            </a:r>
            <a:r>
              <a:rPr lang="en-US" altLang="zh-CN" sz="2200" b="1" spc="300" dirty="0">
                <a:solidFill>
                  <a:schemeClr val="tx2"/>
                </a:solidFill>
                <a:latin typeface="微软雅黑" panose="020B0503020204020204" pitchFamily="34" charset="-122"/>
                <a:ea typeface="微软雅黑" panose="020B0503020204020204" pitchFamily="34" charset="-122"/>
                <a:cs typeface="Montserrat Extra" charset="0"/>
              </a:rPr>
              <a:t/>
            </a:r>
            <a:r>
              <a:rPr lang="zh-CN" altLang="en-US" sz="2200" b="1" spc="300" dirty="0">
                <a:solidFill>
                  <a:schemeClr val="tx2"/>
                </a:solidFill>
                <a:latin typeface="微软雅黑" panose="020B0503020204020204" pitchFamily="34" charset="-122"/>
                <a:ea typeface="微软雅黑" panose="020B0503020204020204" pitchFamily="34" charset="-122"/>
                <a:cs typeface="Montserrat Extra" charset="0"/>
              </a:rPr>
              <a:t/>
            </a:r>
            <a:endParaRPr lang="zh-CN" altLang="en-US" sz="4400" b="1" spc="300" dirty="0">
              <a:solidFill>
                <a:schemeClr val="tx2"/>
              </a:solidFill>
              <a:latin typeface="微软雅黑" panose="020B0503020204020204" pitchFamily="34" charset="-122"/>
              <a:ea typeface="微软雅黑" panose="020B0503020204020204" pitchFamily="34" charset="-122"/>
              <a:cs typeface="Montserrat Extra" charset="0"/>
            </a:endParaRPr>
          </a:p>
        </p:txBody>
      </p:sp>
      <p:grpSp>
        <p:nvGrpSpPr>
          <p:cNvPr id="29" name="组合 28"/>
          <p:cNvGrpSpPr/>
          <p:nvPr/>
        </p:nvGrpSpPr>
        <p:grpSpPr>
          <a:xfrm>
            <a:off x="1561579" y="2387600"/>
            <a:ext cx="9213736" cy="3383860"/>
            <a:chOff x="2057" y="3076"/>
            <a:chExt cx="15931" cy="5851"/>
          </a:xfrm>
        </p:grpSpPr>
        <p:grpSp>
          <p:nvGrpSpPr>
            <p:cNvPr id="23" name="组合 22"/>
            <p:cNvGrpSpPr/>
            <p:nvPr/>
          </p:nvGrpSpPr>
          <p:grpSpPr>
            <a:xfrm>
              <a:off x="3364" y="3076"/>
              <a:ext cx="14624" cy="5644"/>
              <a:chOff x="3136" y="1866"/>
              <a:chExt cx="14624" cy="5644"/>
            </a:xfrm>
          </p:grpSpPr>
          <p:sp>
            <p:nvSpPr>
              <p:cNvPr id="2" name="矩形 1"/>
              <p:cNvSpPr/>
              <p:nvPr/>
            </p:nvSpPr>
            <p:spPr>
              <a:xfrm>
                <a:off x="4339" y="3740"/>
                <a:ext cx="4166" cy="558"/>
              </a:xfrm>
              <a:prstGeom prst="rect">
                <a:avLst/>
              </a:prstGeom>
              <a:solidFill>
                <a:schemeClr val="accent5">
                  <a:lumMod val="60000"/>
                  <a:lumOff val="40000"/>
                </a:schemeClr>
              </a:solidFill>
              <a:ln w="38100"/>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矩形 6"/>
              <p:cNvSpPr/>
              <p:nvPr/>
            </p:nvSpPr>
            <p:spPr>
              <a:xfrm>
                <a:off x="4339" y="4298"/>
                <a:ext cx="4166" cy="184"/>
              </a:xfrm>
              <a:prstGeom prst="rect">
                <a:avLst/>
              </a:prstGeom>
              <a:solidFill>
                <a:schemeClr val="bg1">
                  <a:lumMod val="75000"/>
                </a:schemeClr>
              </a:solidFill>
              <a:ln w="38100"/>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矩形 7"/>
              <p:cNvSpPr/>
              <p:nvPr/>
            </p:nvSpPr>
            <p:spPr>
              <a:xfrm>
                <a:off x="4339" y="4482"/>
                <a:ext cx="4166" cy="308"/>
              </a:xfrm>
              <a:prstGeom prst="rect">
                <a:avLst/>
              </a:prstGeom>
              <a:solidFill>
                <a:schemeClr val="tx1"/>
              </a:solidFill>
              <a:ln w="38100"/>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矩形 8"/>
              <p:cNvSpPr/>
              <p:nvPr/>
            </p:nvSpPr>
            <p:spPr>
              <a:xfrm>
                <a:off x="4339" y="4790"/>
                <a:ext cx="4166" cy="308"/>
              </a:xfrm>
              <a:prstGeom prst="rect">
                <a:avLst/>
              </a:prstGeom>
              <a:solidFill>
                <a:schemeClr val="accent1">
                  <a:lumMod val="60000"/>
                  <a:lumOff val="40000"/>
                </a:schemeClr>
              </a:solidFill>
              <a:ln w="38100"/>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10" name="直接箭头连接符 9"/>
              <p:cNvCxnSpPr/>
              <p:nvPr/>
            </p:nvCxnSpPr>
            <p:spPr>
              <a:xfrm flipV="1">
                <a:off x="8246" y="3125"/>
                <a:ext cx="2045" cy="806"/>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12" name="矩形 11"/>
              <p:cNvSpPr/>
              <p:nvPr/>
            </p:nvSpPr>
            <p:spPr>
              <a:xfrm>
                <a:off x="5538" y="3675"/>
                <a:ext cx="1805" cy="813"/>
              </a:xfrm>
              <a:prstGeom prst="rect">
                <a:avLst/>
              </a:prstGeom>
              <a:pattFill prst="wdUpDiag">
                <a:fgClr>
                  <a:schemeClr val="accent1"/>
                </a:fgClr>
                <a:bgClr>
                  <a:schemeClr val="bg1"/>
                </a:bgClr>
              </a:pattFill>
              <a:ln w="38100"/>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矩形 12"/>
              <p:cNvSpPr/>
              <p:nvPr/>
            </p:nvSpPr>
            <p:spPr>
              <a:xfrm>
                <a:off x="5466" y="3518"/>
                <a:ext cx="1945" cy="191"/>
              </a:xfrm>
              <a:prstGeom prst="rect">
                <a:avLst/>
              </a:prstGeom>
              <a:solidFill>
                <a:schemeClr val="bg1"/>
              </a:solidFill>
              <a:ln w="38100">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文本框 13"/>
              <p:cNvSpPr txBox="1"/>
              <p:nvPr/>
            </p:nvSpPr>
            <p:spPr>
              <a:xfrm>
                <a:off x="10495" y="1866"/>
                <a:ext cx="6400" cy="637"/>
              </a:xfrm>
              <a:prstGeom prst="rect">
                <a:avLst/>
              </a:prstGeom>
              <a:noFill/>
            </p:spPr>
            <p:txBody>
              <a:bodyPr wrap="square" rtlCol="0">
                <a:spAutoFit/>
              </a:bodyPr>
              <a:p>
                <a:r>
                  <a:rPr lang="zh-CN" altLang="en-US"/>
                  <a:t>Customizable thickness requirements</a:t>
                </a:r>
                <a:r>
                  <a:rPr lang="zh-CN" altLang="en-US"/>
                  <a:t/>
                </a:r>
                <a:endParaRPr lang="zh-CN" altLang="en-US"/>
              </a:p>
            </p:txBody>
          </p:sp>
          <p:sp>
            <p:nvSpPr>
              <p:cNvPr id="15" name="文本框 14"/>
              <p:cNvSpPr txBox="1"/>
              <p:nvPr/>
            </p:nvSpPr>
            <p:spPr>
              <a:xfrm>
                <a:off x="11360" y="2829"/>
                <a:ext cx="6400" cy="4681"/>
              </a:xfrm>
              <a:prstGeom prst="rect">
                <a:avLst/>
              </a:prstGeom>
              <a:noFill/>
            </p:spPr>
            <p:txBody>
              <a:bodyPr wrap="square" rtlCol="0">
                <a:spAutoFit/>
              </a:bodyPr>
              <a:p>
                <a:r>
                  <a:rPr lang="en-US" altLang="zh-CN" sz="500"/>
                  <a:t>A: Wear-resistant cardboard</a:t>
                </a:r>
                <a:r>
                  <a:rPr lang="zh-CN" altLang="en-US" sz="500"/>
                  <a:t/>
                </a:r>
                <a:r>
                  <a:rPr lang="zh-CN" altLang="en-US" sz="500"/>
                  <a:t/>
                </a:r>
                <a:endParaRPr lang="zh-CN" altLang="en-US" sz="1000"/>
              </a:p>
              <a:p>
                <a:r>
                  <a:rPr lang="en-US" altLang="zh-CN" sz="500"/>
                  <a:t>0.1mm, 0.2mm, 0.3mm, 0.4mm, 0.5mm and above</a:t>
                </a:r>
                <a:r>
                  <a:rPr lang="zh-CN" altLang="en-US" sz="500"/>
                  <a:t/>
                </a:r>
                <a:r>
                  <a:rPr lang="en-US" altLang="zh-CN" sz="500"/>
                  <a:t/>
                </a:r>
                <a:r>
                  <a:rPr lang="zh-CN" altLang="en-US" sz="500"/>
                  <a:t/>
                </a:r>
                <a:r>
                  <a:rPr lang="en-US" altLang="zh-CN" sz="500"/>
                  <a:t/>
                </a:r>
                <a:r>
                  <a:rPr lang="zh-CN" altLang="en-US" sz="500"/>
                  <a:t/>
                </a:r>
                <a:r>
                  <a:rPr lang="en-US" altLang="zh-CN" sz="500"/>
                  <a:t/>
                </a:r>
                <a:r>
                  <a:rPr lang="zh-CN" altLang="en-US" sz="500"/>
                  <a:t/>
                </a:r>
                <a:r>
                  <a:rPr lang="en-US" altLang="zh-CN" sz="500"/>
                  <a:t/>
                </a:r>
                <a:r>
                  <a:rPr lang="zh-CN" altLang="en-US" sz="500"/>
                  <a:t/>
                </a:r>
                <a:endParaRPr lang="zh-CN" altLang="en-US" sz="1000"/>
              </a:p>
              <a:p>
                <a:r>
                  <a:rPr lang="zh-CN" altLang="en-US" sz="500"/>
                  <a:t>The above standard inventory sizes are available, and other custom sizes can also be ordered.</a:t>
                </a:r>
                <a:r>
                  <a:rPr lang="zh-CN" altLang="en-US" sz="500"/>
                  <a:t/>
                </a:r>
                <a:r>
                  <a:rPr lang="zh-CN" altLang="en-US" sz="500"/>
                  <a:t/>
                </a:r>
                <a:endParaRPr lang="zh-CN" altLang="en-US" sz="1000"/>
              </a:p>
              <a:p>
                <a:endParaRPr lang="zh-CN" altLang="en-US" sz="1000"/>
              </a:p>
              <a:p>
                <a:r>
                  <a:rPr lang="en-US" altLang="zh-CN" sz="500"/>
                  <a:t>B： bond line</a:t>
                </a:r>
                <a:r>
                  <a:rPr lang="zh-CN" altLang="en-US" sz="500"/>
                  <a:t/>
                </a:r>
                <a:r>
                  <a:rPr lang="zh-CN" altLang="en-US" sz="500"/>
                  <a:t/>
                </a:r>
                <a:endParaRPr lang="zh-CN" altLang="en-US" sz="1000"/>
              </a:p>
              <a:p>
                <a:r>
                  <a:rPr lang="en-US" altLang="zh-CN" sz="500"/>
                  <a:t>0.05mm、 0.1mm、</a:t>
                </a:r>
                <a:r>
                  <a:rPr lang="zh-CN" altLang="en-US" sz="500"/>
                  <a:t/>
                </a:r>
                <a:r>
                  <a:rPr lang="en-US" altLang="zh-CN" sz="500"/>
                  <a:t/>
                </a:r>
                <a:r>
                  <a:rPr lang="zh-CN" altLang="en-US" sz="500"/>
                  <a:t/>
                </a:r>
                <a:endParaRPr lang="zh-CN" altLang="en-US" sz="1000"/>
              </a:p>
              <a:p>
                <a:endParaRPr lang="zh-CN" altLang="en-US" sz="1000"/>
              </a:p>
              <a:p>
                <a:endParaRPr lang="zh-CN" altLang="en-US" sz="1000"/>
              </a:p>
              <a:p>
                <a:r>
                  <a:rPr lang="en-US" altLang="zh-CN" sz="500"/>
                  <a:t>C: Vacuum adsorption of leather layers</a:t>
                </a:r>
                <a:r>
                  <a:rPr lang="zh-CN" altLang="en-US" sz="500"/>
                  <a:t/>
                </a:r>
                <a:r>
                  <a:rPr lang="zh-CN" altLang="en-US" sz="500"/>
                  <a:t/>
                </a:r>
                <a:r>
                  <a:rPr lang="zh-CN" altLang="en-US" sz="500"/>
                  <a:t/>
                </a:r>
                <a:endParaRPr lang="zh-CN" altLang="en-US" sz="1000"/>
              </a:p>
              <a:p>
                <a:r>
                  <a:rPr lang="en-US" altLang="zh-CN" sz="500"/>
                  <a:t>0.65mm、 0.75mm、 0.8mm、 1.0mm、 1.3mm、</a:t>
                </a:r>
                <a:r>
                  <a:rPr lang="zh-CN" altLang="en-US" sz="500"/>
                  <a:t/>
                </a:r>
                <a:r>
                  <a:rPr lang="en-US" altLang="zh-CN" sz="500"/>
                  <a:t/>
                </a:r>
                <a:r>
                  <a:rPr lang="zh-CN" altLang="en-US" sz="500"/>
                  <a:t/>
                </a:r>
                <a:r>
                  <a:rPr lang="en-US" altLang="zh-CN" sz="500"/>
                  <a:t/>
                </a:r>
                <a:r>
                  <a:rPr lang="zh-CN" altLang="en-US" sz="500"/>
                  <a:t/>
                </a:r>
                <a:r>
                  <a:rPr lang="en-US" altLang="zh-CN" sz="500"/>
                  <a:t/>
                </a:r>
                <a:r>
                  <a:rPr lang="zh-CN" altLang="en-US" sz="500"/>
                  <a:t/>
                </a:r>
                <a:r>
                  <a:rPr lang="en-US" altLang="zh-CN" sz="500"/>
                  <a:t/>
                </a:r>
                <a:r>
                  <a:rPr lang="zh-CN" altLang="en-US" sz="500"/>
                  <a:t/>
                </a:r>
                <a:endParaRPr lang="zh-CN" altLang="en-US" sz="1000"/>
              </a:p>
              <a:p>
                <a:endParaRPr lang="zh-CN" altLang="en-US" sz="1000"/>
              </a:p>
              <a:p>
                <a:endParaRPr lang="zh-CN" altLang="en-US" sz="1000"/>
              </a:p>
              <a:p>
                <a:endParaRPr lang="zh-CN" altLang="en-US" sz="1000"/>
              </a:p>
              <a:p>
                <a:r>
                  <a:rPr lang="en-US" altLang="zh-CN" sz="500"/>
                  <a:t>D: Bottom adhesive</a:t>
                </a:r>
                <a:r>
                  <a:rPr lang="zh-CN" altLang="en-US" sz="500"/>
                  <a:t/>
                </a:r>
                <a:r>
                  <a:rPr lang="zh-CN" altLang="en-US" sz="500"/>
                  <a:t/>
                </a:r>
                <a:endParaRPr lang="zh-CN" altLang="en-US" sz="1000"/>
              </a:p>
              <a:p>
                <a:r>
                  <a:rPr lang="en-US" altLang="zh-CN" sz="500"/>
                  <a:t>0.35mm、 0.27mm、 0.2mm、</a:t>
                </a:r>
                <a:r>
                  <a:rPr lang="zh-CN" altLang="en-US" sz="500"/>
                  <a:t/>
                </a:r>
                <a:r>
                  <a:rPr lang="en-US" altLang="zh-CN" sz="500"/>
                  <a:t/>
                </a:r>
                <a:r>
                  <a:rPr lang="zh-CN" altLang="en-US" sz="500"/>
                  <a:t/>
                </a:r>
                <a:r>
                  <a:rPr lang="en-US" altLang="zh-CN" sz="500"/>
                  <a:t/>
                </a:r>
                <a:r>
                  <a:rPr lang="zh-CN" altLang="en-US" sz="500"/>
                  <a:t/>
                </a:r>
                <a:endParaRPr lang="zh-CN" altLang="en-US" sz="1000"/>
              </a:p>
              <a:p>
                <a:endParaRPr lang="zh-CN" altLang="en-US" sz="1000"/>
              </a:p>
              <a:p>
                <a:endParaRPr lang="zh-CN" altLang="en-US" sz="1000"/>
              </a:p>
            </p:txBody>
          </p:sp>
          <p:sp>
            <p:nvSpPr>
              <p:cNvPr id="16" name="矩形 15"/>
              <p:cNvSpPr/>
              <p:nvPr/>
            </p:nvSpPr>
            <p:spPr>
              <a:xfrm>
                <a:off x="10495" y="2829"/>
                <a:ext cx="661" cy="558"/>
              </a:xfrm>
              <a:prstGeom prst="rect">
                <a:avLst/>
              </a:prstGeom>
              <a:solidFill>
                <a:schemeClr val="accent5">
                  <a:lumMod val="60000"/>
                  <a:lumOff val="40000"/>
                </a:schemeClr>
              </a:solidFill>
              <a:ln w="38100">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7" name="矩形 16"/>
              <p:cNvSpPr/>
              <p:nvPr/>
            </p:nvSpPr>
            <p:spPr>
              <a:xfrm>
                <a:off x="10495" y="4889"/>
                <a:ext cx="661" cy="558"/>
              </a:xfrm>
              <a:prstGeom prst="rect">
                <a:avLst/>
              </a:prstGeom>
              <a:solidFill>
                <a:schemeClr val="tx1"/>
              </a:solidFill>
              <a:ln w="38100">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8" name="矩形 17"/>
              <p:cNvSpPr/>
              <p:nvPr/>
            </p:nvSpPr>
            <p:spPr>
              <a:xfrm>
                <a:off x="10495" y="6008"/>
                <a:ext cx="661" cy="558"/>
              </a:xfrm>
              <a:prstGeom prst="rect">
                <a:avLst/>
              </a:prstGeom>
              <a:solidFill>
                <a:schemeClr val="accent1">
                  <a:lumMod val="60000"/>
                  <a:lumOff val="40000"/>
                </a:schemeClr>
              </a:solidFill>
              <a:ln w="38100">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矩形 18"/>
              <p:cNvSpPr/>
              <p:nvPr/>
            </p:nvSpPr>
            <p:spPr>
              <a:xfrm>
                <a:off x="10495" y="3770"/>
                <a:ext cx="661" cy="558"/>
              </a:xfrm>
              <a:prstGeom prst="rect">
                <a:avLst/>
              </a:prstGeom>
              <a:solidFill>
                <a:schemeClr val="bg1">
                  <a:lumMod val="75000"/>
                </a:schemeClr>
              </a:solidFill>
              <a:ln w="38100">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20" name="直接箭头连接符 19"/>
              <p:cNvCxnSpPr/>
              <p:nvPr/>
            </p:nvCxnSpPr>
            <p:spPr>
              <a:xfrm flipV="1">
                <a:off x="8246" y="4131"/>
                <a:ext cx="1949" cy="287"/>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21" name="直接箭头连接符 20"/>
              <p:cNvCxnSpPr/>
              <p:nvPr/>
            </p:nvCxnSpPr>
            <p:spPr>
              <a:xfrm>
                <a:off x="8282" y="4618"/>
                <a:ext cx="2009" cy="41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22" name="直接箭头连接符 21"/>
              <p:cNvCxnSpPr/>
              <p:nvPr/>
            </p:nvCxnSpPr>
            <p:spPr>
              <a:xfrm>
                <a:off x="8234" y="5021"/>
                <a:ext cx="1825" cy="1086"/>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24" name="文本框 23"/>
              <p:cNvSpPr txBox="1"/>
              <p:nvPr/>
            </p:nvSpPr>
            <p:spPr>
              <a:xfrm>
                <a:off x="5564" y="5497"/>
                <a:ext cx="1951" cy="975"/>
              </a:xfrm>
              <a:prstGeom prst="rect">
                <a:avLst/>
              </a:prstGeom>
              <a:noFill/>
            </p:spPr>
            <p:txBody>
              <a:bodyPr wrap="square" rtlCol="0">
                <a:spAutoFit/>
              </a:bodyPr>
              <a:p>
                <a:pPr algn="ctr"/>
                <a:r>
                  <a:rPr lang="en-US" altLang="zh-CN" sz="700" b="1">
                    <a:solidFill>
                      <a:srgbClr val="FF0000"/>
                    </a:solidFill>
                  </a:rPr>
                  <a:t>Templates</a:t>
                </a:r>
                <a:endParaRPr lang="en-US" altLang="zh-CN" sz="1400" b="1">
                  <a:solidFill>
                    <a:srgbClr val="FF0000"/>
                  </a:solidFill>
                </a:endParaRPr>
              </a:p>
              <a:p>
                <a:pPr algn="ctr"/>
                <a:r>
                  <a:rPr lang="zh-CN" altLang="en-US" sz="700" b="1">
                    <a:solidFill>
                      <a:srgbClr val="FF0000"/>
                    </a:solidFill>
                  </a:rPr>
                  <a:t>structural representation</a:t>
                </a:r>
                <a:endParaRPr lang="zh-CN" altLang="en-US" sz="1400" b="1">
                  <a:solidFill>
                    <a:srgbClr val="FF0000"/>
                  </a:solidFill>
                </a:endParaRPr>
              </a:p>
            </p:txBody>
          </p:sp>
          <p:cxnSp>
            <p:nvCxnSpPr>
              <p:cNvPr id="25" name="直接箭头连接符 24"/>
              <p:cNvCxnSpPr/>
              <p:nvPr/>
            </p:nvCxnSpPr>
            <p:spPr>
              <a:xfrm flipH="1" flipV="1">
                <a:off x="3136" y="3944"/>
                <a:ext cx="2813" cy="9"/>
              </a:xfrm>
              <a:prstGeom prst="straightConnector1">
                <a:avLst/>
              </a:prstGeom>
              <a:ln w="28575" cmpd="sng">
                <a:solidFill>
                  <a:srgbClr val="00B050"/>
                </a:solidFill>
                <a:prstDash val="solid"/>
                <a:tailEnd type="arrow"/>
              </a:ln>
            </p:spPr>
            <p:style>
              <a:lnRef idx="2">
                <a:schemeClr val="accent1"/>
              </a:lnRef>
              <a:fillRef idx="0">
                <a:srgbClr val="FFFFFF"/>
              </a:fillRef>
              <a:effectRef idx="0">
                <a:srgbClr val="FFFFFF"/>
              </a:effectRef>
              <a:fontRef idx="minor">
                <a:schemeClr val="tx1"/>
              </a:fontRef>
            </p:style>
          </p:cxnSp>
        </p:grpSp>
        <p:sp>
          <p:nvSpPr>
            <p:cNvPr id="26" name="文本框 25"/>
            <p:cNvSpPr txBox="1"/>
            <p:nvPr/>
          </p:nvSpPr>
          <p:spPr>
            <a:xfrm>
              <a:off x="2057" y="5513"/>
              <a:ext cx="2466" cy="811"/>
            </a:xfrm>
            <a:prstGeom prst="rect">
              <a:avLst/>
            </a:prstGeom>
            <a:noFill/>
          </p:spPr>
          <p:txBody>
            <a:bodyPr wrap="square" rtlCol="0">
              <a:noAutofit/>
            </a:bodyPr>
            <a:p>
              <a:r>
                <a:rPr lang="zh-CN" altLang="en-US" sz="800"/>
                <a:t>Acupoint depth =A + B</a:t>
              </a:r>
              <a:r>
                <a:rPr lang="en-US" altLang="zh-CN" sz="800"/>
                <a:t/>
              </a:r>
              <a:endParaRPr lang="en-US" altLang="zh-CN" sz="1600"/>
            </a:p>
            <a:p>
              <a:endParaRPr lang="en-US" altLang="zh-CN" sz="1600"/>
            </a:p>
            <a:p>
              <a:endParaRPr lang="en-US" altLang="zh-CN" sz="1600"/>
            </a:p>
            <a:p>
              <a:endParaRPr lang="en-US" altLang="zh-CN" sz="1600"/>
            </a:p>
            <a:p>
              <a:endParaRPr lang="zh-CN" altLang="en-US" sz="1600"/>
            </a:p>
          </p:txBody>
        </p:sp>
        <p:sp>
          <p:nvSpPr>
            <p:cNvPr id="27" name="矩形 26"/>
            <p:cNvSpPr/>
            <p:nvPr/>
          </p:nvSpPr>
          <p:spPr>
            <a:xfrm>
              <a:off x="2400" y="4783"/>
              <a:ext cx="661" cy="558"/>
            </a:xfrm>
            <a:prstGeom prst="rect">
              <a:avLst/>
            </a:prstGeom>
            <a:pattFill prst="wdUpDiag">
              <a:fgClr>
                <a:schemeClr val="accent1">
                  <a:lumMod val="60000"/>
                  <a:lumOff val="40000"/>
                </a:schemeClr>
              </a:fgClr>
              <a:bgClr>
                <a:schemeClr val="bg1"/>
              </a:bgClr>
            </a:pattFill>
            <a:ln w="38100">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8" name="文本框 27"/>
            <p:cNvSpPr txBox="1"/>
            <p:nvPr/>
          </p:nvSpPr>
          <p:spPr>
            <a:xfrm>
              <a:off x="10723" y="8290"/>
              <a:ext cx="6400" cy="637"/>
            </a:xfrm>
            <a:prstGeom prst="rect">
              <a:avLst/>
            </a:prstGeom>
            <a:noFill/>
          </p:spPr>
          <p:txBody>
            <a:bodyPr wrap="square" rtlCol="0">
              <a:spAutoFit/>
            </a:bodyPr>
            <a:p>
              <a:r>
                <a:rPr lang="zh-CN" altLang="en-US">
                  <a:sym typeface="+mn-ea"/>
                </a:rPr>
                <a:t>Total thickness =A + B + C + D</a:t>
              </a:r>
              <a:r>
                <a:rPr lang="en-US" altLang="zh-CN">
                  <a:sym typeface="+mn-ea"/>
                </a:rPr>
                <a:t/>
              </a:r>
              <a:endParaRPr lang="zh-CN" altLang="en-US"/>
            </a:p>
          </p:txBody>
        </p:sp>
      </p:grpSp>
      <p:sp>
        <p:nvSpPr>
          <p:cNvPr id="37" name="Rectangle 2"/>
          <p:cNvSpPr/>
          <p:nvPr/>
        </p:nvSpPr>
        <p:spPr>
          <a:xfrm>
            <a:off x="5720335" y="1440452"/>
            <a:ext cx="792127"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900"/>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534035" y="1649095"/>
            <a:ext cx="11387455" cy="4546600"/>
          </a:xfrm>
          <a:prstGeom prst="rect">
            <a:avLst/>
          </a:prstGeom>
          <a:solidFill>
            <a:schemeClr val="bg1">
              <a:lumMod val="95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B69ACD"/>
              </a:solidFill>
              <a:sym typeface="+mn-ea"/>
            </a:endParaRPr>
          </a:p>
        </p:txBody>
      </p:sp>
      <p:sp>
        <p:nvSpPr>
          <p:cNvPr id="5" name="TextBox 16"/>
          <p:cNvSpPr txBox="1"/>
          <p:nvPr/>
        </p:nvSpPr>
        <p:spPr>
          <a:xfrm rot="16200000">
            <a:off x="-1208803" y="1356583"/>
            <a:ext cx="3093531" cy="245110"/>
          </a:xfrm>
          <a:prstGeom prst="rect">
            <a:avLst/>
          </a:prstGeom>
          <a:noFill/>
        </p:spPr>
        <p:txBody>
          <a:bodyPr wrap="square" rtlCol="0">
            <a:spAutoFit/>
          </a:bodyPr>
          <a:lstStyle/>
          <a:p>
            <a:r>
              <a:rPr lang="en-US" sz="500" b="1" spc="300" dirty="0">
                <a:latin typeface="Montserrat" charset="0"/>
                <a:ea typeface="Montserrat" charset="0"/>
                <a:cs typeface="Montserrat" charset="0"/>
              </a:rPr>
              <a:t>JEEZ Template</a:t>
            </a:r>
            <a:endParaRPr lang="en-US" sz="1000" b="1" spc="300" dirty="0">
              <a:latin typeface="Montserrat" charset="0"/>
              <a:ea typeface="Montserrat" charset="0"/>
              <a:cs typeface="Montserrat" charset="0"/>
            </a:endParaRPr>
          </a:p>
        </p:txBody>
      </p:sp>
      <p:sp>
        <p:nvSpPr>
          <p:cNvPr id="6" name="TextBox 5"/>
          <p:cNvSpPr txBox="1"/>
          <p:nvPr/>
        </p:nvSpPr>
        <p:spPr>
          <a:xfrm>
            <a:off x="443876" y="1161966"/>
            <a:ext cx="5487200" cy="398780"/>
          </a:xfrm>
          <a:prstGeom prst="rect">
            <a:avLst/>
          </a:prstGeom>
          <a:noFill/>
        </p:spPr>
        <p:txBody>
          <a:bodyPr wrap="square" rtlCol="0">
            <a:spAutoFit/>
          </a:bodyPr>
          <a:p>
            <a:r>
              <a:rPr lang="en-US" altLang="zh-CN" sz="1000" b="1" spc="300" dirty="0">
                <a:solidFill>
                  <a:schemeClr val="tx2"/>
                </a:solidFill>
                <a:latin typeface="三极和悦宋黑" panose="00000406000000000000" charset="-122"/>
                <a:ea typeface="三极和悦宋黑" panose="00000406000000000000" charset="-122"/>
                <a:cs typeface="Montserrat" charset="0"/>
              </a:rPr>
              <a:t>Structure&amp;Specifications</a:t>
            </a:r>
            <a:endParaRPr lang="en-US" altLang="zh-CN" sz="2000" b="1" spc="300" dirty="0">
              <a:solidFill>
                <a:schemeClr val="tx2"/>
              </a:solidFill>
              <a:latin typeface="三极和悦宋黑" panose="00000406000000000000" charset="-122"/>
              <a:ea typeface="三极和悦宋黑" panose="00000406000000000000" charset="-122"/>
              <a:cs typeface="Montserrat" charset="0"/>
            </a:endParaRPr>
          </a:p>
        </p:txBody>
      </p:sp>
      <p:sp>
        <p:nvSpPr>
          <p:cNvPr id="11" name="TextBox 10"/>
          <p:cNvSpPr txBox="1"/>
          <p:nvPr/>
        </p:nvSpPr>
        <p:spPr>
          <a:xfrm>
            <a:off x="389890" y="399415"/>
            <a:ext cx="7183755" cy="763270"/>
          </a:xfrm>
          <a:prstGeom prst="rect">
            <a:avLst/>
          </a:prstGeom>
          <a:noFill/>
        </p:spPr>
        <p:txBody>
          <a:bodyPr wrap="square" rtlCol="0">
            <a:noAutofit/>
          </a:bodyPr>
          <a:p>
            <a:r>
              <a:rPr lang="zh-CN" altLang="en-US" sz="2200" b="1" spc="300" dirty="0">
                <a:solidFill>
                  <a:schemeClr val="tx2"/>
                </a:solidFill>
                <a:latin typeface="微软雅黑" panose="020B0503020204020204" pitchFamily="34" charset="-122"/>
                <a:ea typeface="微软雅黑" panose="020B0503020204020204" pitchFamily="34" charset="-122"/>
                <a:cs typeface="Montserrat Extra" charset="0"/>
              </a:rPr>
              <a:t>Specifications of Jizhi Electronics Wax-Free Adsorption Pad</a:t>
            </a:r>
            <a:r>
              <a:rPr lang="en-US" altLang="zh-CN" sz="2200" b="1" spc="300" dirty="0">
                <a:solidFill>
                  <a:schemeClr val="tx2"/>
                </a:solidFill>
                <a:latin typeface="微软雅黑" panose="020B0503020204020204" pitchFamily="34" charset="-122"/>
                <a:ea typeface="微软雅黑" panose="020B0503020204020204" pitchFamily="34" charset="-122"/>
                <a:cs typeface="Montserrat Extra" charset="0"/>
              </a:rPr>
              <a:t/>
            </a:r>
            <a:r>
              <a:rPr lang="zh-CN" altLang="en-US" sz="2200" b="1" spc="300" dirty="0">
                <a:solidFill>
                  <a:schemeClr val="tx2"/>
                </a:solidFill>
                <a:latin typeface="微软雅黑" panose="020B0503020204020204" pitchFamily="34" charset="-122"/>
                <a:ea typeface="微软雅黑" panose="020B0503020204020204" pitchFamily="34" charset="-122"/>
                <a:cs typeface="Montserrat Extra" charset="0"/>
              </a:rPr>
              <a:t/>
            </a:r>
            <a:endParaRPr lang="zh-CN" altLang="en-US" sz="4400" b="1" spc="300" dirty="0">
              <a:solidFill>
                <a:schemeClr val="tx2"/>
              </a:solidFill>
              <a:latin typeface="微软雅黑" panose="020B0503020204020204" pitchFamily="34" charset="-122"/>
              <a:ea typeface="微软雅黑" panose="020B0503020204020204" pitchFamily="34" charset="-122"/>
              <a:cs typeface="Montserrat Extra" charset="0"/>
            </a:endParaRPr>
          </a:p>
        </p:txBody>
      </p:sp>
      <p:sp>
        <p:nvSpPr>
          <p:cNvPr id="37" name="Rectangle 2"/>
          <p:cNvSpPr/>
          <p:nvPr/>
        </p:nvSpPr>
        <p:spPr>
          <a:xfrm>
            <a:off x="5139310" y="1392827"/>
            <a:ext cx="792127"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900"/>
          </a:p>
        </p:txBody>
      </p:sp>
      <p:sp>
        <p:nvSpPr>
          <p:cNvPr id="4" name="文本框 3"/>
          <p:cNvSpPr txBox="1"/>
          <p:nvPr/>
        </p:nvSpPr>
        <p:spPr>
          <a:xfrm>
            <a:off x="995680" y="5510530"/>
            <a:ext cx="7942580" cy="591820"/>
          </a:xfrm>
          <a:prstGeom prst="rect">
            <a:avLst/>
          </a:prstGeom>
          <a:noFill/>
        </p:spPr>
        <p:txBody>
          <a:bodyPr wrap="square" rtlCol="0">
            <a:noAutofit/>
          </a:bodyPr>
          <a:p>
            <a:r>
              <a:rPr lang="zh-CN" altLang="en-US" b="1">
                <a:solidFill>
                  <a:srgbClr val="A653BB"/>
                </a:solidFill>
                <a:sym typeface="+mn-ea"/>
              </a:rPr>
              <a:t>Jizhi Electronics offers customers the flexibility to choose between standard pad-free configurations or custom non-standard solutions.</a:t>
            </a:r>
            <a:endParaRPr lang="zh-CN" altLang="en-US" b="1">
              <a:solidFill>
                <a:srgbClr val="A653BB"/>
              </a:solidFill>
              <a:sym typeface="+mn-ea"/>
            </a:endParaRPr>
          </a:p>
          <a:p>
            <a:endParaRPr lang="zh-CN" altLang="en-US" b="1">
              <a:solidFill>
                <a:srgbClr val="A653BB"/>
              </a:solidFill>
              <a:sym typeface="+mn-ea"/>
            </a:endParaRPr>
          </a:p>
        </p:txBody>
      </p:sp>
      <p:graphicFrame>
        <p:nvGraphicFramePr>
          <p:cNvPr id="8" name="表格 7"/>
          <p:cNvGraphicFramePr/>
          <p:nvPr>
            <p:custDataLst>
              <p:tags r:id="rId1"/>
            </p:custDataLst>
          </p:nvPr>
        </p:nvGraphicFramePr>
        <p:xfrm>
          <a:off x="915035" y="2126615"/>
          <a:ext cx="10708640" cy="3010535"/>
        </p:xfrm>
        <a:graphic>
          <a:graphicData uri="http://schemas.openxmlformats.org/drawingml/2006/table">
            <a:tbl>
              <a:tblPr/>
              <a:tblGrid>
                <a:gridCol w="586740"/>
                <a:gridCol w="1116330"/>
                <a:gridCol w="649605"/>
                <a:gridCol w="1321435"/>
                <a:gridCol w="1160145"/>
                <a:gridCol w="1164590"/>
                <a:gridCol w="1155700"/>
                <a:gridCol w="1201420"/>
                <a:gridCol w="1179195"/>
                <a:gridCol w="1173480"/>
              </a:tblGrid>
              <a:tr h="574040">
                <a:tc gridSpan="10">
                  <a:txBody>
                    <a:bodyPr/>
                    <a:p>
                      <a:pPr algn="ctr" fontAlgn="ctr">
                        <a:buNone/>
                      </a:pPr>
                      <a:r>
                        <a:rPr lang="zh-CN" altLang="en-US" sz="800" b="1" i="0">
                          <a:solidFill>
                            <a:srgbClr val="000000"/>
                          </a:solidFill>
                          <a:latin typeface="微软雅黑" panose="020B0503020204020204" pitchFamily="34" charset="-122"/>
                          <a:ea typeface="微软雅黑" panose="020B0503020204020204" pitchFamily="34" charset="-122"/>
                        </a:rPr>
                        <a:t>Jizhi Electronics · Wax-free adsorption pad specifications</a:t>
                      </a:r>
                      <a:r>
                        <a:rPr lang="en-US" altLang="zh-CN" sz="800" b="1" i="0">
                          <a:solidFill>
                            <a:srgbClr val="000000"/>
                          </a:solidFill>
                          <a:latin typeface="微软雅黑" panose="020B0503020204020204" pitchFamily="34" charset="-122"/>
                          <a:ea typeface="微软雅黑" panose="020B0503020204020204" pitchFamily="34" charset="-122"/>
                        </a:rPr>
                        <a:t/>
                      </a:r>
                      <a:r>
                        <a:rPr lang="zh-CN" altLang="en-US" sz="800" b="1" i="0">
                          <a:solidFill>
                            <a:srgbClr val="000000"/>
                          </a:solidFill>
                          <a:latin typeface="微软雅黑" panose="020B0503020204020204" pitchFamily="34" charset="-122"/>
                          <a:ea typeface="微软雅黑" panose="020B0503020204020204" pitchFamily="34" charset="-122"/>
                        </a:rPr>
                        <a:t/>
                      </a:r>
                      <a:endParaRPr lang="zh-CN" altLang="en-US" sz="1600" b="1"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hMerge="1">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hMerge="1">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hMerge="1">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hMerge="1">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hMerge="1">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hMerge="1">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hMerge="1">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594360">
                <a:tc gridSpan="2">
                  <a:txBody>
                    <a:bodyPr/>
                    <a:p>
                      <a:pPr algn="ctr" fontAlgn="ctr"/>
                      <a:r>
                        <a:rPr lang="zh-CN" altLang="en-US" sz="550" b="1" i="0">
                          <a:solidFill>
                            <a:srgbClr val="000000"/>
                          </a:solidFill>
                          <a:latin typeface="微软雅黑" panose="020B0503020204020204" pitchFamily="34" charset="-122"/>
                          <a:ea typeface="微软雅黑" panose="020B0503020204020204" pitchFamily="34" charset="-122"/>
                        </a:rPr>
                        <a:t>project</a:t>
                      </a:r>
                      <a:endParaRPr lang="zh-CN" altLang="en-US" sz="1100" b="1"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p>
                      <a:pPr algn="ctr" fontAlgn="ctr"/>
                      <a:r>
                        <a:rPr lang="zh-CN" altLang="en-US" sz="600" b="1" i="0">
                          <a:solidFill>
                            <a:srgbClr val="000000"/>
                          </a:solidFill>
                          <a:latin typeface="微软雅黑" panose="020B0503020204020204" pitchFamily="34" charset="-122"/>
                          <a:ea typeface="微软雅黑" panose="020B0503020204020204" pitchFamily="34" charset="-122"/>
                        </a:rPr>
                        <a:t>unit</a:t>
                      </a:r>
                      <a:endParaRPr lang="zh-CN" altLang="en-US" sz="1200" b="1"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550" b="1" i="0">
                          <a:solidFill>
                            <a:srgbClr val="000000"/>
                          </a:solidFill>
                          <a:latin typeface="微软雅黑" panose="020B0503020204020204" pitchFamily="34" charset="-122"/>
                          <a:ea typeface="微软雅黑" panose="020B0503020204020204" pitchFamily="34" charset="-122"/>
                        </a:rPr>
                        <a:t>JZ-LM065/8</a:t>
                      </a:r>
                      <a:endParaRPr lang="en-US" altLang="zh-CN" sz="1100" b="1"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550" b="1" i="0">
                          <a:solidFill>
                            <a:srgbClr val="000000"/>
                          </a:solidFill>
                          <a:latin typeface="微软雅黑" panose="020B0503020204020204" pitchFamily="34" charset="-122"/>
                          <a:ea typeface="微软雅黑" panose="020B0503020204020204" pitchFamily="34" charset="-122"/>
                        </a:rPr>
                        <a:t>JZ-LM075/23</a:t>
                      </a:r>
                      <a:endParaRPr lang="en-US" altLang="zh-CN" sz="1100" b="1"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550" b="1" i="0">
                          <a:solidFill>
                            <a:srgbClr val="000000"/>
                          </a:solidFill>
                          <a:latin typeface="微软雅黑" panose="020B0503020204020204" pitchFamily="34" charset="-122"/>
                          <a:ea typeface="微软雅黑" panose="020B0503020204020204" pitchFamily="34" charset="-122"/>
                        </a:rPr>
                        <a:t>JZ-LM08/5</a:t>
                      </a:r>
                      <a:endParaRPr lang="en-US" altLang="zh-CN" sz="1100" b="1"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550" b="1" i="0">
                          <a:solidFill>
                            <a:srgbClr val="000000"/>
                          </a:solidFill>
                          <a:latin typeface="微软雅黑" panose="020B0503020204020204" pitchFamily="34" charset="-122"/>
                          <a:ea typeface="微软雅黑" panose="020B0503020204020204" pitchFamily="34" charset="-122"/>
                        </a:rPr>
                        <a:t>JZ-LG13/35</a:t>
                      </a:r>
                      <a:endParaRPr lang="en-US" altLang="zh-CN" sz="1100" b="1"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550" b="1" i="0">
                          <a:solidFill>
                            <a:srgbClr val="000000"/>
                          </a:solidFill>
                          <a:latin typeface="微软雅黑" panose="020B0503020204020204" pitchFamily="34" charset="-122"/>
                          <a:ea typeface="微软雅黑" panose="020B0503020204020204" pitchFamily="34" charset="-122"/>
                        </a:rPr>
                        <a:t>JZ-DM08/8</a:t>
                      </a:r>
                      <a:endParaRPr lang="en-US" altLang="zh-CN" sz="1100" b="1"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550" b="1" i="0">
                          <a:solidFill>
                            <a:srgbClr val="000000"/>
                          </a:solidFill>
                          <a:latin typeface="微软雅黑" panose="020B0503020204020204" pitchFamily="34" charset="-122"/>
                          <a:ea typeface="微软雅黑" panose="020B0503020204020204" pitchFamily="34" charset="-122"/>
                        </a:rPr>
                        <a:t>JZ-DM08/21</a:t>
                      </a:r>
                      <a:endParaRPr lang="en-US" altLang="zh-CN" sz="1100" b="1"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550" b="1" i="0">
                          <a:solidFill>
                            <a:srgbClr val="000000"/>
                          </a:solidFill>
                          <a:latin typeface="微软雅黑" panose="020B0503020204020204" pitchFamily="34" charset="-122"/>
                          <a:ea typeface="微软雅黑" panose="020B0503020204020204" pitchFamily="34" charset="-122"/>
                        </a:rPr>
                        <a:t>JZ-DG11/28</a:t>
                      </a:r>
                      <a:endParaRPr lang="en-US" altLang="zh-CN" sz="1100" b="1"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634365">
                <a:tc>
                  <a:txBody>
                    <a:bodyPr/>
                    <a:p>
                      <a:pPr algn="ctr" fontAlgn="ctr"/>
                      <a:r>
                        <a:rPr lang="zh-CN" altLang="en-US" sz="550" b="1" i="0">
                          <a:solidFill>
                            <a:srgbClr val="000000"/>
                          </a:solidFill>
                          <a:latin typeface="微软雅黑" panose="020B0503020204020204" pitchFamily="34" charset="-122"/>
                          <a:ea typeface="微软雅黑" panose="020B0503020204020204" pitchFamily="34" charset="-122"/>
                        </a:rPr>
                        <a:t>thickness</a:t>
                      </a:r>
                      <a:endParaRPr lang="zh-CN" altLang="en-US" sz="1100" b="1"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500" b="1" i="0">
                          <a:solidFill>
                            <a:srgbClr val="000000"/>
                          </a:solidFill>
                          <a:latin typeface="微软雅黑" panose="020B0503020204020204" pitchFamily="34" charset="-122"/>
                          <a:ea typeface="微软雅黑" panose="020B0503020204020204" pitchFamily="34" charset="-122"/>
                        </a:rPr>
                        <a:t>Thickness</a:t>
                      </a:r>
                      <a:endParaRPr lang="en-US" altLang="zh-CN" sz="1000" b="1"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550" b="0" i="0">
                          <a:solidFill>
                            <a:srgbClr val="000000"/>
                          </a:solidFill>
                          <a:latin typeface="微软雅黑" panose="020B0503020204020204" pitchFamily="34" charset="-122"/>
                          <a:ea typeface="微软雅黑" panose="020B0503020204020204" pitchFamily="34" charset="-122"/>
                        </a:rPr>
                        <a:t>mm</a:t>
                      </a:r>
                      <a:endParaRPr lang="en-US" altLang="zh-CN" sz="11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550" b="0" i="0">
                          <a:solidFill>
                            <a:srgbClr val="000000"/>
                          </a:solidFill>
                          <a:latin typeface="微软雅黑" panose="020B0503020204020204" pitchFamily="34" charset="-122"/>
                          <a:ea typeface="微软雅黑" panose="020B0503020204020204" pitchFamily="34" charset="-122"/>
                        </a:rPr>
                        <a:t>0.65</a:t>
                      </a:r>
                      <a:endParaRPr lang="en-US" altLang="zh-CN" sz="11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550" b="0" i="0">
                          <a:solidFill>
                            <a:srgbClr val="000000"/>
                          </a:solidFill>
                          <a:latin typeface="微软雅黑" panose="020B0503020204020204" pitchFamily="34" charset="-122"/>
                          <a:ea typeface="微软雅黑" panose="020B0503020204020204" pitchFamily="34" charset="-122"/>
                        </a:rPr>
                        <a:t>0.75</a:t>
                      </a:r>
                      <a:endParaRPr lang="en-US" altLang="zh-CN" sz="11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550" b="0" i="0">
                          <a:solidFill>
                            <a:srgbClr val="000000"/>
                          </a:solidFill>
                          <a:latin typeface="微软雅黑" panose="020B0503020204020204" pitchFamily="34" charset="-122"/>
                          <a:ea typeface="微软雅黑" panose="020B0503020204020204" pitchFamily="34" charset="-122"/>
                        </a:rPr>
                        <a:t>0.8</a:t>
                      </a:r>
                      <a:endParaRPr lang="en-US" altLang="zh-CN" sz="11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550" b="0" i="0">
                          <a:solidFill>
                            <a:srgbClr val="000000"/>
                          </a:solidFill>
                          <a:latin typeface="微软雅黑" panose="020B0503020204020204" pitchFamily="34" charset="-122"/>
                          <a:ea typeface="微软雅黑" panose="020B0503020204020204" pitchFamily="34" charset="-122"/>
                        </a:rPr>
                        <a:t>1.3</a:t>
                      </a:r>
                      <a:endParaRPr lang="en-US" altLang="zh-CN" sz="11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550" b="0" i="0">
                          <a:solidFill>
                            <a:srgbClr val="000000"/>
                          </a:solidFill>
                          <a:latin typeface="微软雅黑" panose="020B0503020204020204" pitchFamily="34" charset="-122"/>
                          <a:ea typeface="微软雅黑" panose="020B0503020204020204" pitchFamily="34" charset="-122"/>
                        </a:rPr>
                        <a:t>0.8</a:t>
                      </a:r>
                      <a:endParaRPr lang="en-US" altLang="zh-CN" sz="11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550" b="0" i="0">
                          <a:solidFill>
                            <a:srgbClr val="000000"/>
                          </a:solidFill>
                          <a:latin typeface="微软雅黑" panose="020B0503020204020204" pitchFamily="34" charset="-122"/>
                          <a:ea typeface="微软雅黑" panose="020B0503020204020204" pitchFamily="34" charset="-122"/>
                        </a:rPr>
                        <a:t>0.8</a:t>
                      </a:r>
                      <a:endParaRPr lang="en-US" altLang="zh-CN" sz="11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550" b="0" i="0">
                          <a:solidFill>
                            <a:srgbClr val="000000"/>
                          </a:solidFill>
                          <a:latin typeface="微软雅黑" panose="020B0503020204020204" pitchFamily="34" charset="-122"/>
                          <a:ea typeface="微软雅黑" panose="020B0503020204020204" pitchFamily="34" charset="-122"/>
                        </a:rPr>
                        <a:t>1.1</a:t>
                      </a:r>
                      <a:endParaRPr lang="en-US" altLang="zh-CN" sz="11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664210">
                <a:tc>
                  <a:txBody>
                    <a:bodyPr/>
                    <a:p>
                      <a:pPr algn="ctr" fontAlgn="ctr"/>
                      <a:r>
                        <a:rPr lang="zh-CN" altLang="en-US" sz="550" b="1" i="0">
                          <a:solidFill>
                            <a:srgbClr val="000000"/>
                          </a:solidFill>
                          <a:latin typeface="微软雅黑" panose="020B0503020204020204" pitchFamily="34" charset="-122"/>
                          <a:ea typeface="微软雅黑" panose="020B0503020204020204" pitchFamily="34" charset="-122"/>
                        </a:rPr>
                        <a:t>density</a:t>
                      </a:r>
                      <a:endParaRPr lang="zh-CN" altLang="en-US" sz="1100" b="1"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500" b="1" i="0">
                          <a:solidFill>
                            <a:srgbClr val="000000"/>
                          </a:solidFill>
                          <a:latin typeface="微软雅黑" panose="020B0503020204020204" pitchFamily="34" charset="-122"/>
                          <a:ea typeface="微软雅黑" panose="020B0503020204020204" pitchFamily="34" charset="-122"/>
                        </a:rPr>
                        <a:t>Density</a:t>
                      </a:r>
                      <a:endParaRPr lang="en-US" altLang="zh-CN" sz="1000" b="1"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550" b="0" i="0">
                          <a:solidFill>
                            <a:srgbClr val="000000"/>
                          </a:solidFill>
                          <a:latin typeface="微软雅黑" panose="020B0503020204020204" pitchFamily="34" charset="-122"/>
                          <a:ea typeface="微软雅黑" panose="020B0503020204020204" pitchFamily="34" charset="-122"/>
                        </a:rPr>
                        <a:t>g/cm3</a:t>
                      </a:r>
                      <a:endParaRPr lang="en-US" altLang="zh-CN" sz="11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550" b="0" i="0">
                          <a:solidFill>
                            <a:srgbClr val="000000"/>
                          </a:solidFill>
                          <a:latin typeface="微软雅黑" panose="020B0503020204020204" pitchFamily="34" charset="-122"/>
                          <a:ea typeface="微软雅黑" panose="020B0503020204020204" pitchFamily="34" charset="-122"/>
                        </a:rPr>
                        <a:t>0.65</a:t>
                      </a:r>
                      <a:endParaRPr lang="en-US" altLang="zh-CN" sz="11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550" b="0" i="0">
                          <a:solidFill>
                            <a:srgbClr val="000000"/>
                          </a:solidFill>
                          <a:latin typeface="微软雅黑" panose="020B0503020204020204" pitchFamily="34" charset="-122"/>
                          <a:ea typeface="微软雅黑" panose="020B0503020204020204" pitchFamily="34" charset="-122"/>
                        </a:rPr>
                        <a:t>0.66</a:t>
                      </a:r>
                      <a:endParaRPr lang="en-US" altLang="zh-CN" sz="11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550" b="0" i="0">
                          <a:solidFill>
                            <a:srgbClr val="000000"/>
                          </a:solidFill>
                          <a:latin typeface="微软雅黑" panose="020B0503020204020204" pitchFamily="34" charset="-122"/>
                          <a:ea typeface="微软雅黑" panose="020B0503020204020204" pitchFamily="34" charset="-122"/>
                        </a:rPr>
                        <a:t>0.72</a:t>
                      </a:r>
                      <a:endParaRPr lang="en-US" altLang="zh-CN" sz="11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550" b="0" i="0">
                          <a:solidFill>
                            <a:srgbClr val="000000"/>
                          </a:solidFill>
                          <a:latin typeface="微软雅黑" panose="020B0503020204020204" pitchFamily="34" charset="-122"/>
                          <a:ea typeface="微软雅黑" panose="020B0503020204020204" pitchFamily="34" charset="-122"/>
                        </a:rPr>
                        <a:t>0.61</a:t>
                      </a:r>
                      <a:endParaRPr lang="en-US" altLang="zh-CN" sz="11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550" b="0" i="0">
                          <a:solidFill>
                            <a:srgbClr val="000000"/>
                          </a:solidFill>
                          <a:latin typeface="微软雅黑" panose="020B0503020204020204" pitchFamily="34" charset="-122"/>
                          <a:ea typeface="微软雅黑" panose="020B0503020204020204" pitchFamily="34" charset="-122"/>
                        </a:rPr>
                        <a:t>0.64</a:t>
                      </a:r>
                      <a:endParaRPr lang="en-US" altLang="zh-CN" sz="11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550" b="0" i="0">
                          <a:solidFill>
                            <a:srgbClr val="000000"/>
                          </a:solidFill>
                          <a:latin typeface="微软雅黑" panose="020B0503020204020204" pitchFamily="34" charset="-122"/>
                          <a:ea typeface="微软雅黑" panose="020B0503020204020204" pitchFamily="34" charset="-122"/>
                        </a:rPr>
                        <a:t>0.55</a:t>
                      </a:r>
                      <a:endParaRPr lang="en-US" altLang="zh-CN" sz="11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550" b="0" i="0">
                          <a:solidFill>
                            <a:srgbClr val="000000"/>
                          </a:solidFill>
                          <a:latin typeface="微软雅黑" panose="020B0503020204020204" pitchFamily="34" charset="-122"/>
                          <a:ea typeface="微软雅黑" panose="020B0503020204020204" pitchFamily="34" charset="-122"/>
                        </a:rPr>
                        <a:t>0.46</a:t>
                      </a:r>
                      <a:endParaRPr lang="en-US" altLang="zh-CN" sz="11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543560">
                <a:tc>
                  <a:txBody>
                    <a:bodyPr/>
                    <a:p>
                      <a:pPr algn="ctr" fontAlgn="ctr"/>
                      <a:r>
                        <a:rPr lang="zh-CN" altLang="en-US" sz="550" b="1" i="0">
                          <a:solidFill>
                            <a:srgbClr val="000000"/>
                          </a:solidFill>
                          <a:latin typeface="微软雅黑" panose="020B0503020204020204" pitchFamily="34" charset="-122"/>
                          <a:ea typeface="微软雅黑" panose="020B0503020204020204" pitchFamily="34" charset="-122"/>
                        </a:rPr>
                        <a:t>compressibility</a:t>
                      </a:r>
                      <a:endParaRPr lang="zh-CN" altLang="en-US" sz="1100" b="1"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500" b="1" i="0">
                          <a:solidFill>
                            <a:srgbClr val="000000"/>
                          </a:solidFill>
                          <a:latin typeface="微软雅黑" panose="020B0503020204020204" pitchFamily="34" charset="-122"/>
                          <a:ea typeface="微软雅黑" panose="020B0503020204020204" pitchFamily="34" charset="-122"/>
                        </a:rPr>
                        <a:t>Compressibility</a:t>
                      </a:r>
                      <a:endParaRPr lang="en-US" altLang="zh-CN" sz="1000" b="1"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550" b="0" i="0">
                          <a:solidFill>
                            <a:srgbClr val="000000"/>
                          </a:solidFill>
                          <a:latin typeface="微软雅黑" panose="020B0503020204020204" pitchFamily="34" charset="-122"/>
                          <a:ea typeface="微软雅黑" panose="020B0503020204020204" pitchFamily="34" charset="-122"/>
                        </a:rPr>
                        <a:t>%</a:t>
                      </a:r>
                      <a:endParaRPr lang="en-US" altLang="zh-CN" sz="11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550" b="0" i="0">
                          <a:solidFill>
                            <a:srgbClr val="000000"/>
                          </a:solidFill>
                          <a:latin typeface="微软雅黑" panose="020B0503020204020204" pitchFamily="34" charset="-122"/>
                          <a:ea typeface="微软雅黑" panose="020B0503020204020204" pitchFamily="34" charset="-122"/>
                        </a:rPr>
                        <a:t>8</a:t>
                      </a:r>
                      <a:endParaRPr lang="en-US" altLang="zh-CN" sz="11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550" b="0" i="0">
                          <a:solidFill>
                            <a:srgbClr val="000000"/>
                          </a:solidFill>
                          <a:latin typeface="微软雅黑" panose="020B0503020204020204" pitchFamily="34" charset="-122"/>
                          <a:ea typeface="微软雅黑" panose="020B0503020204020204" pitchFamily="34" charset="-122"/>
                        </a:rPr>
                        <a:t>23</a:t>
                      </a:r>
                      <a:endParaRPr lang="en-US" altLang="zh-CN" sz="11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550" b="0" i="0">
                          <a:solidFill>
                            <a:srgbClr val="000000"/>
                          </a:solidFill>
                          <a:latin typeface="微软雅黑" panose="020B0503020204020204" pitchFamily="34" charset="-122"/>
                          <a:ea typeface="微软雅黑" panose="020B0503020204020204" pitchFamily="34" charset="-122"/>
                        </a:rPr>
                        <a:t>5</a:t>
                      </a:r>
                      <a:endParaRPr lang="en-US" altLang="zh-CN" sz="11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550" b="0" i="0">
                          <a:solidFill>
                            <a:srgbClr val="000000"/>
                          </a:solidFill>
                          <a:latin typeface="微软雅黑" panose="020B0503020204020204" pitchFamily="34" charset="-122"/>
                          <a:ea typeface="微软雅黑" panose="020B0503020204020204" pitchFamily="34" charset="-122"/>
                        </a:rPr>
                        <a:t>35</a:t>
                      </a:r>
                      <a:endParaRPr lang="en-US" altLang="zh-CN" sz="11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550" b="0" i="0">
                          <a:solidFill>
                            <a:srgbClr val="000000"/>
                          </a:solidFill>
                          <a:latin typeface="微软雅黑" panose="020B0503020204020204" pitchFamily="34" charset="-122"/>
                          <a:ea typeface="微软雅黑" panose="020B0503020204020204" pitchFamily="34" charset="-122"/>
                        </a:rPr>
                        <a:t>8</a:t>
                      </a:r>
                      <a:endParaRPr lang="en-US" altLang="zh-CN" sz="11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550" b="0" i="0">
                          <a:solidFill>
                            <a:srgbClr val="000000"/>
                          </a:solidFill>
                          <a:latin typeface="微软雅黑" panose="020B0503020204020204" pitchFamily="34" charset="-122"/>
                          <a:ea typeface="微软雅黑" panose="020B0503020204020204" pitchFamily="34" charset="-122"/>
                        </a:rPr>
                        <a:t>21</a:t>
                      </a:r>
                      <a:endParaRPr lang="en-US" altLang="zh-CN" sz="11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550" b="0" i="0">
                          <a:solidFill>
                            <a:srgbClr val="000000"/>
                          </a:solidFill>
                          <a:latin typeface="微软雅黑" panose="020B0503020204020204" pitchFamily="34" charset="-122"/>
                          <a:ea typeface="微软雅黑" panose="020B0503020204020204" pitchFamily="34" charset="-122"/>
                        </a:rPr>
                        <a:t>28</a:t>
                      </a:r>
                      <a:endParaRPr lang="en-US" altLang="zh-CN" sz="11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bl>
          </a:graphicData>
        </a:graphic>
      </p:graphicFrame>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2626418" y="2152912"/>
            <a:ext cx="146703" cy="146703"/>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弧形 3"/>
          <p:cNvSpPr/>
          <p:nvPr/>
        </p:nvSpPr>
        <p:spPr>
          <a:xfrm>
            <a:off x="4145136" y="1285769"/>
            <a:ext cx="4117307" cy="4179192"/>
          </a:xfrm>
          <a:prstGeom prst="arc">
            <a:avLst>
              <a:gd name="adj1" fmla="val 16135557"/>
              <a:gd name="adj2" fmla="val 893857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椭圆 4"/>
          <p:cNvSpPr/>
          <p:nvPr/>
        </p:nvSpPr>
        <p:spPr>
          <a:xfrm>
            <a:off x="4421653" y="1596688"/>
            <a:ext cx="3536988" cy="3536987"/>
          </a:xfrm>
          <a:prstGeom prst="ellipse">
            <a:avLst/>
          </a:prstGeom>
          <a:noFill/>
          <a:ln w="12700" cap="flat" cmpd="sng" algn="ctr">
            <a:solidFill>
              <a:srgbClr val="DDDEE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弧形 7"/>
          <p:cNvSpPr/>
          <p:nvPr/>
        </p:nvSpPr>
        <p:spPr>
          <a:xfrm>
            <a:off x="4603706" y="1285769"/>
            <a:ext cx="4131315" cy="4399505"/>
          </a:xfrm>
          <a:prstGeom prst="arc">
            <a:avLst>
              <a:gd name="adj1" fmla="val 20643614"/>
              <a:gd name="adj2" fmla="val 3170841"/>
            </a:avLst>
          </a:prstGeom>
          <a:ln>
            <a:solidFill>
              <a:srgbClr val="DDDEE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椭圆 12"/>
          <p:cNvSpPr/>
          <p:nvPr/>
        </p:nvSpPr>
        <p:spPr>
          <a:xfrm>
            <a:off x="8568273" y="2783245"/>
            <a:ext cx="185202" cy="185202"/>
          </a:xfrm>
          <a:prstGeom prst="ellipse">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4384601" y="3507029"/>
            <a:ext cx="142992" cy="142992"/>
          </a:xfrm>
          <a:prstGeom prst="ellipse">
            <a:avLst/>
          </a:prstGeom>
          <a:solidFill>
            <a:srgbClr val="C1C1C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4406503" y="1341317"/>
            <a:ext cx="114000" cy="114000"/>
          </a:xfrm>
          <a:prstGeom prst="ellipse">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486535" y="-1122680"/>
            <a:ext cx="9202420" cy="9076690"/>
            <a:chOff x="2341" y="-1768"/>
            <a:chExt cx="14492" cy="14294"/>
          </a:xfrm>
        </p:grpSpPr>
        <p:sp>
          <p:nvSpPr>
            <p:cNvPr id="9" name="弧形 8"/>
            <p:cNvSpPr/>
            <p:nvPr/>
          </p:nvSpPr>
          <p:spPr>
            <a:xfrm>
              <a:off x="3921" y="-244"/>
              <a:ext cx="11365" cy="11210"/>
            </a:xfrm>
            <a:prstGeom prst="arc">
              <a:avLst>
                <a:gd name="adj1" fmla="val 5571114"/>
                <a:gd name="adj2" fmla="val 5561021"/>
              </a:avLst>
            </a:prstGeom>
            <a:ln>
              <a:solidFill>
                <a:srgbClr val="C1C1C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弧形 9"/>
            <p:cNvSpPr/>
            <p:nvPr/>
          </p:nvSpPr>
          <p:spPr>
            <a:xfrm>
              <a:off x="2341" y="-1768"/>
              <a:ext cx="14492" cy="14294"/>
            </a:xfrm>
            <a:prstGeom prst="arc">
              <a:avLst>
                <a:gd name="adj1" fmla="val 5571114"/>
                <a:gd name="adj2" fmla="val 5561021"/>
              </a:avLst>
            </a:prstGeom>
            <a:ln>
              <a:solidFill>
                <a:srgbClr val="DDDEE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椭圆 22"/>
            <p:cNvSpPr/>
            <p:nvPr/>
          </p:nvSpPr>
          <p:spPr>
            <a:xfrm>
              <a:off x="3740" y="858"/>
              <a:ext cx="231" cy="231"/>
            </a:xfrm>
            <a:prstGeom prst="ellipse">
              <a:avLst/>
            </a:prstGeom>
            <a:solidFill>
              <a:srgbClr val="DDDEE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弧形 5"/>
            <p:cNvSpPr/>
            <p:nvPr/>
          </p:nvSpPr>
          <p:spPr>
            <a:xfrm>
              <a:off x="5490" y="1245"/>
              <a:ext cx="8266" cy="8346"/>
            </a:xfrm>
            <a:prstGeom prst="arc">
              <a:avLst>
                <a:gd name="adj1" fmla="val 5368489"/>
                <a:gd name="adj2" fmla="val 16261056"/>
              </a:avLst>
            </a:prstGeom>
            <a:noFill/>
            <a:ln>
              <a:solidFill>
                <a:srgbClr val="C1C1C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椭圆 30"/>
            <p:cNvSpPr/>
            <p:nvPr/>
          </p:nvSpPr>
          <p:spPr>
            <a:xfrm>
              <a:off x="9665" y="1209"/>
              <a:ext cx="88" cy="88"/>
            </a:xfrm>
            <a:prstGeom prst="ellipse">
              <a:avLst/>
            </a:prstGeom>
            <a:solidFill>
              <a:srgbClr val="C1C1C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椭圆 31"/>
          <p:cNvSpPr/>
          <p:nvPr/>
        </p:nvSpPr>
        <p:spPr>
          <a:xfrm>
            <a:off x="6137043" y="1260798"/>
            <a:ext cx="55696" cy="55696"/>
          </a:xfrm>
          <a:prstGeom prst="ellipse">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6102425" y="6058013"/>
            <a:ext cx="55696" cy="55696"/>
          </a:xfrm>
          <a:prstGeom prst="ellipse">
            <a:avLst/>
          </a:prstGeom>
          <a:solidFill>
            <a:srgbClr val="C1C1C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58470" y="554990"/>
            <a:ext cx="11508105" cy="5609590"/>
          </a:xfrm>
          <a:prstGeom prst="rect">
            <a:avLst/>
          </a:prstGeom>
          <a:solidFill>
            <a:schemeClr val="bg1">
              <a:lumMod val="95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圆角矩形 100"/>
          <p:cNvSpPr/>
          <p:nvPr/>
        </p:nvSpPr>
        <p:spPr>
          <a:xfrm>
            <a:off x="1487170" y="918210"/>
            <a:ext cx="4705350" cy="4121150"/>
          </a:xfrm>
          <a:prstGeom prst="roundRect">
            <a:avLst/>
          </a:prstGeom>
        </p:spPr>
        <p:style>
          <a:lnRef idx="0">
            <a:srgbClr val="FFFFFF"/>
          </a:lnRef>
          <a:fillRef idx="2">
            <a:schemeClr val="accent1"/>
          </a:fillRef>
          <a:effectRef idx="1">
            <a:schemeClr val="accent1"/>
          </a:effectRef>
          <a:fontRef idx="minor">
            <a:schemeClr val="lt1"/>
          </a:fontRef>
        </p:style>
        <p:txBody>
          <a:bodyPr rtlCol="0" anchor="ctr"/>
          <a:p>
            <a:pPr algn="ctr"/>
            <a:endParaRPr lang="zh-CN" altLang="en-US"/>
          </a:p>
        </p:txBody>
      </p:sp>
      <p:pic>
        <p:nvPicPr>
          <p:cNvPr id="7" name="图片 6" descr="template"/>
          <p:cNvPicPr>
            <a:picLocks noChangeAspect="1"/>
          </p:cNvPicPr>
          <p:nvPr>
            <p:custDataLst>
              <p:tags r:id="rId1"/>
            </p:custDataLst>
          </p:nvPr>
        </p:nvPicPr>
        <p:blipFill>
          <a:blip r:embed="rId2"/>
          <a:srcRect r="4502" b="3632"/>
          <a:stretch>
            <a:fillRect/>
          </a:stretch>
        </p:blipFill>
        <p:spPr>
          <a:xfrm>
            <a:off x="458470" y="1107440"/>
            <a:ext cx="5332730" cy="3590290"/>
          </a:xfrm>
          <a:prstGeom prst="roundRect">
            <a:avLst/>
          </a:prstGeom>
        </p:spPr>
      </p:pic>
      <p:sp>
        <p:nvSpPr>
          <p:cNvPr id="51" name="Shape 1552"/>
          <p:cNvSpPr/>
          <p:nvPr/>
        </p:nvSpPr>
        <p:spPr>
          <a:xfrm>
            <a:off x="6579870" y="1924685"/>
            <a:ext cx="4109085" cy="510540"/>
          </a:xfrm>
          <a:prstGeom prst="rect">
            <a:avLst/>
          </a:prstGeom>
          <a:ln w="12700">
            <a:miter lim="400000"/>
          </a:ln>
        </p:spPr>
        <p:txBody>
          <a:bodyPr wrap="none" lIns="25400" tIns="25400" rIns="25400" bIns="25400" anchor="ctr">
            <a:noAutofit/>
          </a:bodyPr>
          <a:lstStyle>
            <a:lvl1pPr algn="l">
              <a:defRPr sz="3600" b="1">
                <a:latin typeface="+mj-lt"/>
                <a:ea typeface="+mj-ea"/>
                <a:cs typeface="+mj-cs"/>
                <a:sym typeface="Open Sans"/>
              </a:defRPr>
            </a:lvl1pPr>
          </a:lstStyle>
          <a:p>
            <a:r>
              <a:rPr lang="zh-CN" sz="900" dirty="0">
                <a:solidFill>
                  <a:schemeClr val="tx1">
                    <a:lumMod val="75000"/>
                    <a:lumOff val="25000"/>
                  </a:schemeClr>
                </a:solidFill>
                <a:latin typeface="汉仪雅酷黑 95W" panose="020B0A04020202020204" charset="-122"/>
                <a:ea typeface="汉仪雅酷黑 95W" panose="020B0A04020202020204" charset="-122"/>
                <a:cs typeface="+mn-ea"/>
                <a:sym typeface="+mn-lt"/>
              </a:rPr>
              <a:t>Jizhi Electronics is a one-stop manufacturer of wax-free adsorption pads.</a:t>
            </a:r>
            <a:r>
              <a:rPr lang="en-US" altLang="zh-CN" sz="900" dirty="0">
                <a:solidFill>
                  <a:schemeClr val="tx1">
                    <a:lumMod val="75000"/>
                    <a:lumOff val="25000"/>
                  </a:schemeClr>
                </a:solidFill>
                <a:latin typeface="汉仪雅酷黑 95W" panose="020B0A04020202020204" charset="-122"/>
                <a:ea typeface="汉仪雅酷黑 95W" panose="020B0A04020202020204" charset="-122"/>
                <a:cs typeface="+mn-ea"/>
                <a:sym typeface="+mn-lt"/>
              </a:rPr>
              <a:t/>
            </a:r>
            <a:r>
              <a:rPr lang="zh-CN" sz="900" dirty="0">
                <a:solidFill>
                  <a:schemeClr val="tx1">
                    <a:lumMod val="75000"/>
                    <a:lumOff val="25000"/>
                  </a:schemeClr>
                </a:solidFill>
                <a:latin typeface="汉仪雅酷黑 95W" panose="020B0A04020202020204" charset="-122"/>
                <a:ea typeface="汉仪雅酷黑 95W" panose="020B0A04020202020204" charset="-122"/>
                <a:cs typeface="+mn-ea"/>
                <a:sym typeface="+mn-lt"/>
              </a:rPr>
              <a:t/>
            </a:r>
            <a:endParaRPr lang="zh-CN" sz="1800" dirty="0">
              <a:solidFill>
                <a:schemeClr val="tx1">
                  <a:lumMod val="75000"/>
                  <a:lumOff val="25000"/>
                </a:schemeClr>
              </a:solidFill>
              <a:latin typeface="汉仪雅酷黑 95W" panose="020B0A04020202020204" charset="-122"/>
              <a:ea typeface="汉仪雅酷黑 95W" panose="020B0A04020202020204" charset="-122"/>
              <a:cs typeface="+mn-ea"/>
              <a:sym typeface="+mn-lt"/>
            </a:endParaRPr>
          </a:p>
        </p:txBody>
      </p:sp>
      <p:sp>
        <p:nvSpPr>
          <p:cNvPr id="54" name="Shape 1966"/>
          <p:cNvSpPr/>
          <p:nvPr/>
        </p:nvSpPr>
        <p:spPr>
          <a:xfrm>
            <a:off x="6490335" y="2324100"/>
            <a:ext cx="5476875" cy="1899285"/>
          </a:xfrm>
          <a:prstGeom prst="rect">
            <a:avLst/>
          </a:prstGeom>
        </p:spPr>
        <p:txBody>
          <a:bodyPr wrap="square">
            <a:spAutoFit/>
          </a:bodyPr>
          <a:lstStyle/>
          <a:p>
            <a:pPr lvl="0" algn="just">
              <a:lnSpc>
                <a:spcPct val="260000"/>
              </a:lnSpc>
            </a:pPr>
            <a:r>
              <a:rPr lang="en-US" altLang="en-US" sz="600" dirty="0">
                <a:solidFill>
                  <a:srgbClr val="6C8CDE"/>
                </a:solidFill>
                <a:latin typeface="微软雅黑" panose="020B0503020204020204" pitchFamily="34" charset="-122"/>
                <a:ea typeface="微软雅黑" panose="020B0503020204020204" pitchFamily="34" charset="-122"/>
                <a:cs typeface="微软雅黑" panose="020B0503020204020204" pitchFamily="34" charset="-122"/>
                <a:sym typeface="+mn-lt"/>
              </a:rPr>
              <a:t>✅ Save time-Avoid repeated wax mold clamping, disassembly, and cleaning steps to improve production efficiency.</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
            </a:r>
            <a:r>
              <a:rPr lang="zh-CN" altLang="en-US" sz="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
            </a:r>
            <a:r>
              <a:rPr lang="zh-CN" altLang="en-US"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
            </a:r>
            <a:endPar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p>
            <a:pPr lvl="0" algn="just">
              <a:lnSpc>
                <a:spcPct val="180000"/>
              </a:lnSpc>
            </a:pPr>
            <a:r>
              <a:rPr lang="en-US" altLang="en-US" sz="600" dirty="0">
                <a:solidFill>
                  <a:srgbClr val="6C8CDE"/>
                </a:solidFill>
                <a:latin typeface="微软雅黑" panose="020B0503020204020204" pitchFamily="34" charset="-122"/>
                <a:ea typeface="微软雅黑" panose="020B0503020204020204" pitchFamily="34" charset="-122"/>
                <a:cs typeface="微软雅黑" panose="020B0503020204020204" pitchFamily="34" charset="-122"/>
                <a:sym typeface="+mn-lt"/>
              </a:rPr>
              <a:t>✅ Reduce costs — minimize manual labor and material waste, optimizing overall processing expenses.</a:t>
            </a:r>
            <a:r>
              <a:rPr lang="en-US" altLang="zh-CN" sz="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
            </a:r>
            <a:r>
              <a:rPr lang="zh-CN" altLang="en-US" sz="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
            </a:r>
            <a:r>
              <a:rPr lang="zh-CN" altLang="en-US"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
            </a:r>
            <a:endPar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p>
            <a:pPr lvl="0" algn="just">
              <a:lnSpc>
                <a:spcPct val="180000"/>
              </a:lnSpc>
            </a:pPr>
            <a:r>
              <a:rPr lang="en-US" altLang="en-US" sz="600" dirty="0">
                <a:solidFill>
                  <a:srgbClr val="6C8CDE"/>
                </a:solidFill>
                <a:latin typeface="微软雅黑" panose="020B0503020204020204" pitchFamily="34" charset="-122"/>
                <a:ea typeface="微软雅黑" panose="020B0503020204020204" pitchFamily="34" charset="-122"/>
                <a:cs typeface="微软雅黑" panose="020B0503020204020204" pitchFamily="34" charset="-122"/>
                <a:sym typeface="+mn-lt"/>
              </a:rPr>
              <a:t>✅ High-performance compatibility — Optimized for various production environments to ensure consistent polishing results.</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
            </a:r>
            <a:r>
              <a:rPr lang="zh-CN" altLang="en-US" sz="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
            </a:r>
            <a:r>
              <a:rPr lang="zh-CN" altLang="en-US"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
            </a:r>
            <a:endPar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p>
            <a:pPr lvl="0" algn="just">
              <a:lnSpc>
                <a:spcPct val="180000"/>
              </a:lnSpc>
            </a:pPr>
            <a:r>
              <a:rPr lang="en-US" altLang="en-US" sz="600" dirty="0">
                <a:solidFill>
                  <a:srgbClr val="6C8CDE"/>
                </a:solidFill>
                <a:latin typeface="微软雅黑" panose="020B0503020204020204" pitchFamily="34" charset="-122"/>
                <a:ea typeface="微软雅黑" panose="020B0503020204020204" pitchFamily="34" charset="-122"/>
                <a:cs typeface="微软雅黑" panose="020B0503020204020204" pitchFamily="34" charset="-122"/>
                <a:sym typeface="+mn-lt"/>
              </a:rPr>
              <a:t>✅ Customizable solutions — We can create specialized template components for single-sided polishing processes tailored to customer requirements.</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
            </a:r>
            <a:r>
              <a:rPr lang="zh-CN" altLang="en-US" sz="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
            </a:r>
            <a:r>
              <a:rPr lang="zh-CN" altLang="en-US"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
            </a:r>
            <a:r>
              <a:rPr lang="zh-CN" altLang="en-US" sz="450" dirty="0">
                <a:solidFill>
                  <a:schemeClr val="tx1"/>
                </a:solidFill>
                <a:cs typeface="+mn-ea"/>
                <a:sym typeface="+mn-lt"/>
              </a:rPr>
              <a:t/>
            </a:r>
            <a:endParaRPr lang="zh-CN" altLang="en-US" sz="900" dirty="0">
              <a:solidFill>
                <a:schemeClr val="tx1"/>
              </a:solidFill>
              <a:cs typeface="+mn-ea"/>
              <a:sym typeface="+mn-lt"/>
            </a:endParaRPr>
          </a:p>
          <a:p>
            <a:pPr lvl="0" algn="just">
              <a:lnSpc>
                <a:spcPct val="180000"/>
              </a:lnSpc>
            </a:pPr>
            <a:r>
              <a:rPr lang="en-US" altLang="en-US" sz="600" dirty="0">
                <a:solidFill>
                  <a:srgbClr val="6C8CDE"/>
                </a:solidFill>
                <a:latin typeface="微软雅黑" panose="020B0503020204020204" pitchFamily="34" charset="-122"/>
                <a:ea typeface="微软雅黑" panose="020B0503020204020204" pitchFamily="34" charset="-122"/>
                <a:cs typeface="微软雅黑" panose="020B0503020204020204" pitchFamily="34" charset="-122"/>
                <a:sym typeface="+mn-lt"/>
              </a:rPr>
              <a:t>✅ Cleanroom manufacturing – Templates are assembled in a clean climate-controlled environment to minimize particle contamination.</a:t>
            </a:r>
            <a:r>
              <a:rPr lang="en-US" altLang="zh-CN" sz="600" dirty="0">
                <a:solidFill>
                  <a:srgbClr val="A653BB"/>
                </a:solidFill>
                <a:latin typeface="微软雅黑" panose="020B0503020204020204" pitchFamily="34" charset="-122"/>
                <a:ea typeface="微软雅黑" panose="020B0503020204020204" pitchFamily="34" charset="-122"/>
                <a:cs typeface="微软雅黑" panose="020B0503020204020204" pitchFamily="34" charset="-122"/>
                <a:sym typeface="+mn-lt"/>
              </a:rPr>
              <a:t/>
            </a:r>
            <a:r>
              <a:rPr lang="zh-CN" altLang="en-US" sz="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
            </a:r>
            <a:r>
              <a:rPr lang="zh-CN" altLang="en-US"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
            </a:r>
            <a:r>
              <a:rPr lang="zh-CN" altLang="en-US" sz="600" dirty="0">
                <a:solidFill>
                  <a:srgbClr val="000000">
                    <a:lumMod val="50000"/>
                    <a:lumOff val="50000"/>
                  </a:srgbClr>
                </a:solidFill>
                <a:latin typeface="微软雅黑" panose="020B0503020204020204" pitchFamily="34" charset="-122"/>
                <a:ea typeface="微软雅黑" panose="020B0503020204020204" pitchFamily="34" charset="-122"/>
                <a:cs typeface="微软雅黑" panose="020B0503020204020204" pitchFamily="34" charset="-122"/>
                <a:sym typeface="+mn-lt"/>
              </a:rPr>
              <a:t/>
            </a:r>
            <a:endParaRPr lang="zh-CN" altLang="en-US" sz="900" dirty="0">
              <a:solidFill>
                <a:srgbClr val="000000">
                  <a:lumMod val="50000"/>
                  <a:lumOff val="50000"/>
                </a:srgb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80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750"/>
                                        <p:tgtEl>
                                          <p:spTgt spid="5"/>
                                        </p:tgtEl>
                                      </p:cBhvr>
                                    </p:animEffect>
                                  </p:childTnLst>
                                </p:cTn>
                              </p:par>
                              <p:par>
                                <p:cTn id="8" presetID="18" presetClass="entr" presetSubtype="3" fill="hold" grpId="0" nodeType="withEffect">
                                  <p:stCondLst>
                                    <p:cond delay="1000"/>
                                  </p:stCondLst>
                                  <p:childTnLst>
                                    <p:set>
                                      <p:cBhvr>
                                        <p:cTn id="9" dur="1" fill="hold">
                                          <p:stCondLst>
                                            <p:cond delay="0"/>
                                          </p:stCondLst>
                                        </p:cTn>
                                        <p:tgtEl>
                                          <p:spTgt spid="4"/>
                                        </p:tgtEl>
                                        <p:attrNameLst>
                                          <p:attrName>style.visibility</p:attrName>
                                        </p:attrNameLst>
                                      </p:cBhvr>
                                      <p:to>
                                        <p:strVal val="visible"/>
                                      </p:to>
                                    </p:set>
                                    <p:animEffect transition="in" filter="strips(upRight)">
                                      <p:cBhvr>
                                        <p:cTn id="10" dur="750"/>
                                        <p:tgtEl>
                                          <p:spTgt spid="4"/>
                                        </p:tgtEl>
                                      </p:cBhvr>
                                    </p:animEffect>
                                  </p:childTnLst>
                                </p:cTn>
                              </p:par>
                              <p:par>
                                <p:cTn id="11" presetID="18" presetClass="entr" presetSubtype="3" fill="hold" grpId="0" nodeType="withEffect">
                                  <p:stCondLst>
                                    <p:cond delay="1400"/>
                                  </p:stCondLst>
                                  <p:childTnLst>
                                    <p:set>
                                      <p:cBhvr>
                                        <p:cTn id="12" dur="1" fill="hold">
                                          <p:stCondLst>
                                            <p:cond delay="0"/>
                                          </p:stCondLst>
                                        </p:cTn>
                                        <p:tgtEl>
                                          <p:spTgt spid="8"/>
                                        </p:tgtEl>
                                        <p:attrNameLst>
                                          <p:attrName>style.visibility</p:attrName>
                                        </p:attrNameLst>
                                      </p:cBhvr>
                                      <p:to>
                                        <p:strVal val="visible"/>
                                      </p:to>
                                    </p:set>
                                    <p:animEffect transition="in" filter="strips(upRight)">
                                      <p:cBhvr>
                                        <p:cTn id="13" dur="750"/>
                                        <p:tgtEl>
                                          <p:spTgt spid="8"/>
                                        </p:tgtEl>
                                      </p:cBhvr>
                                    </p:animEffect>
                                  </p:childTnLst>
                                </p:cTn>
                              </p:par>
                              <p:par>
                                <p:cTn id="14" presetID="53" presetClass="entr" presetSubtype="16" fill="hold" grpId="0" nodeType="withEffect">
                                  <p:stCondLst>
                                    <p:cond delay="1800"/>
                                  </p:stCondLst>
                                  <p:childTnLst>
                                    <p:set>
                                      <p:cBhvr>
                                        <p:cTn id="15" dur="1" fill="hold">
                                          <p:stCondLst>
                                            <p:cond delay="0"/>
                                          </p:stCondLst>
                                        </p:cTn>
                                        <p:tgtEl>
                                          <p:spTgt spid="32"/>
                                        </p:tgtEl>
                                        <p:attrNameLst>
                                          <p:attrName>style.visibility</p:attrName>
                                        </p:attrNameLst>
                                      </p:cBhvr>
                                      <p:to>
                                        <p:strVal val="visible"/>
                                      </p:to>
                                    </p:set>
                                    <p:anim calcmode="lin" valueType="num">
                                      <p:cBhvr>
                                        <p:cTn id="16" dur="500" fill="hold"/>
                                        <p:tgtEl>
                                          <p:spTgt spid="32"/>
                                        </p:tgtEl>
                                        <p:attrNameLst>
                                          <p:attrName>ppt_w</p:attrName>
                                        </p:attrNameLst>
                                      </p:cBhvr>
                                      <p:tavLst>
                                        <p:tav tm="0">
                                          <p:val>
                                            <p:fltVal val="0"/>
                                          </p:val>
                                        </p:tav>
                                        <p:tav tm="100000">
                                          <p:val>
                                            <p:strVal val="#ppt_w"/>
                                          </p:val>
                                        </p:tav>
                                      </p:tavLst>
                                    </p:anim>
                                    <p:anim calcmode="lin" valueType="num">
                                      <p:cBhvr>
                                        <p:cTn id="17" dur="500" fill="hold"/>
                                        <p:tgtEl>
                                          <p:spTgt spid="32"/>
                                        </p:tgtEl>
                                        <p:attrNameLst>
                                          <p:attrName>ppt_h</p:attrName>
                                        </p:attrNameLst>
                                      </p:cBhvr>
                                      <p:tavLst>
                                        <p:tav tm="0">
                                          <p:val>
                                            <p:fltVal val="0"/>
                                          </p:val>
                                        </p:tav>
                                        <p:tav tm="100000">
                                          <p:val>
                                            <p:strVal val="#ppt_h"/>
                                          </p:val>
                                        </p:tav>
                                      </p:tavLst>
                                    </p:anim>
                                    <p:animEffect transition="in" filter="fade">
                                      <p:cBhvr>
                                        <p:cTn id="18" dur="500"/>
                                        <p:tgtEl>
                                          <p:spTgt spid="32"/>
                                        </p:tgtEl>
                                      </p:cBhvr>
                                    </p:animEffect>
                                  </p:childTnLst>
                                </p:cTn>
                              </p:par>
                              <p:par>
                                <p:cTn id="19" presetID="2" presetClass="entr" presetSubtype="1" decel="100000" fill="hold" grpId="0" nodeType="withEffect">
                                  <p:stCondLst>
                                    <p:cond delay="260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0" fill="hold"/>
                                        <p:tgtEl>
                                          <p:spTgt spid="25"/>
                                        </p:tgtEl>
                                        <p:attrNameLst>
                                          <p:attrName>ppt_x</p:attrName>
                                        </p:attrNameLst>
                                      </p:cBhvr>
                                      <p:tavLst>
                                        <p:tav tm="0">
                                          <p:val>
                                            <p:strVal val="#ppt_x"/>
                                          </p:val>
                                        </p:tav>
                                        <p:tav tm="100000">
                                          <p:val>
                                            <p:strVal val="#ppt_x"/>
                                          </p:val>
                                        </p:tav>
                                      </p:tavLst>
                                    </p:anim>
                                    <p:anim calcmode="lin" valueType="num">
                                      <p:cBhvr additive="base">
                                        <p:cTn id="22" dur="1000" fill="hold"/>
                                        <p:tgtEl>
                                          <p:spTgt spid="25"/>
                                        </p:tgtEl>
                                        <p:attrNameLst>
                                          <p:attrName>ppt_y</p:attrName>
                                        </p:attrNameLst>
                                      </p:cBhvr>
                                      <p:tavLst>
                                        <p:tav tm="0">
                                          <p:val>
                                            <p:strVal val="0-#ppt_h/2"/>
                                          </p:val>
                                        </p:tav>
                                        <p:tav tm="100000">
                                          <p:val>
                                            <p:strVal val="#ppt_y"/>
                                          </p:val>
                                        </p:tav>
                                      </p:tavLst>
                                    </p:anim>
                                  </p:childTnLst>
                                </p:cTn>
                              </p:par>
                              <p:par>
                                <p:cTn id="23" presetID="2" presetClass="entr" presetSubtype="1" decel="100000" fill="hold" grpId="0" nodeType="withEffect">
                                  <p:stCondLst>
                                    <p:cond delay="260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1000" fill="hold"/>
                                        <p:tgtEl>
                                          <p:spTgt spid="13"/>
                                        </p:tgtEl>
                                        <p:attrNameLst>
                                          <p:attrName>ppt_x</p:attrName>
                                        </p:attrNameLst>
                                      </p:cBhvr>
                                      <p:tavLst>
                                        <p:tav tm="0">
                                          <p:val>
                                            <p:strVal val="#ppt_x"/>
                                          </p:val>
                                        </p:tav>
                                        <p:tav tm="100000">
                                          <p:val>
                                            <p:strVal val="#ppt_x"/>
                                          </p:val>
                                        </p:tav>
                                      </p:tavLst>
                                    </p:anim>
                                    <p:anim calcmode="lin" valueType="num">
                                      <p:cBhvr additive="base">
                                        <p:cTn id="26" dur="1000" fill="hold"/>
                                        <p:tgtEl>
                                          <p:spTgt spid="13"/>
                                        </p:tgtEl>
                                        <p:attrNameLst>
                                          <p:attrName>ppt_y</p:attrName>
                                        </p:attrNameLst>
                                      </p:cBhvr>
                                      <p:tavLst>
                                        <p:tav tm="0">
                                          <p:val>
                                            <p:strVal val="0-#ppt_h/2"/>
                                          </p:val>
                                        </p:tav>
                                        <p:tav tm="100000">
                                          <p:val>
                                            <p:strVal val="#ppt_y"/>
                                          </p:val>
                                        </p:tav>
                                      </p:tavLst>
                                    </p:anim>
                                  </p:childTnLst>
                                </p:cTn>
                              </p:par>
                              <p:par>
                                <p:cTn id="27" presetID="2" presetClass="entr" presetSubtype="1" decel="100000" fill="hold" grpId="0" nodeType="withEffect">
                                  <p:stCondLst>
                                    <p:cond delay="260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1000" fill="hold"/>
                                        <p:tgtEl>
                                          <p:spTgt spid="20"/>
                                        </p:tgtEl>
                                        <p:attrNameLst>
                                          <p:attrName>ppt_x</p:attrName>
                                        </p:attrNameLst>
                                      </p:cBhvr>
                                      <p:tavLst>
                                        <p:tav tm="0">
                                          <p:val>
                                            <p:strVal val="#ppt_x"/>
                                          </p:val>
                                        </p:tav>
                                        <p:tav tm="100000">
                                          <p:val>
                                            <p:strVal val="#ppt_x"/>
                                          </p:val>
                                        </p:tav>
                                      </p:tavLst>
                                    </p:anim>
                                    <p:anim calcmode="lin" valueType="num">
                                      <p:cBhvr additive="base">
                                        <p:cTn id="30" dur="1000" fill="hold"/>
                                        <p:tgtEl>
                                          <p:spTgt spid="20"/>
                                        </p:tgtEl>
                                        <p:attrNameLst>
                                          <p:attrName>ppt_y</p:attrName>
                                        </p:attrNameLst>
                                      </p:cBhvr>
                                      <p:tavLst>
                                        <p:tav tm="0">
                                          <p:val>
                                            <p:strVal val="0-#ppt_h/2"/>
                                          </p:val>
                                        </p:tav>
                                        <p:tav tm="100000">
                                          <p:val>
                                            <p:strVal val="#ppt_y"/>
                                          </p:val>
                                        </p:tav>
                                      </p:tavLst>
                                    </p:anim>
                                  </p:childTnLst>
                                </p:cTn>
                              </p:par>
                              <p:par>
                                <p:cTn id="31" presetID="2" presetClass="entr" presetSubtype="1" decel="100000" fill="hold" grpId="0" nodeType="withEffect">
                                  <p:stCondLst>
                                    <p:cond delay="260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ppt_x"/>
                                          </p:val>
                                        </p:tav>
                                        <p:tav tm="100000">
                                          <p:val>
                                            <p:strVal val="#ppt_x"/>
                                          </p:val>
                                        </p:tav>
                                      </p:tavLst>
                                    </p:anim>
                                    <p:anim calcmode="lin" valueType="num">
                                      <p:cBhvr additive="base">
                                        <p:cTn id="34" dur="10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animBg="1"/>
      <p:bldP spid="5" grpId="0" animBg="1"/>
      <p:bldP spid="8" grpId="0" animBg="1"/>
      <p:bldP spid="13" grpId="0" animBg="1"/>
      <p:bldP spid="20" grpId="0" animBg="1"/>
      <p:bldP spid="25" grpId="0" animBg="1"/>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750115" y="2115275"/>
            <a:ext cx="6691765" cy="1106805"/>
          </a:xfrm>
          <a:prstGeom prst="rect">
            <a:avLst/>
          </a:prstGeom>
          <a:noFill/>
        </p:spPr>
        <p:txBody>
          <a:bodyPr wrap="square" rtlCol="0">
            <a:spAutoFit/>
          </a:bodyPr>
          <a:lstStyle/>
          <a:p>
            <a:pPr algn="ctr"/>
            <a:r>
              <a:rPr lang="en-US" altLang="zh-CN" sz="3300" b="1" spc="300" dirty="0">
                <a:solidFill>
                  <a:schemeClr val="tx2"/>
                </a:solidFill>
                <a:latin typeface="微软雅黑" panose="020B0503020204020204" pitchFamily="34" charset="-122"/>
                <a:ea typeface="微软雅黑" panose="020B0503020204020204" pitchFamily="34" charset="-122"/>
                <a:cs typeface="Montserrat" charset="0"/>
              </a:rPr>
              <a:t>THANKS</a:t>
            </a:r>
            <a:endParaRPr lang="en-US" altLang="zh-CN" sz="6600" b="1" spc="300" dirty="0">
              <a:solidFill>
                <a:schemeClr val="tx2"/>
              </a:solidFill>
              <a:latin typeface="微软雅黑" panose="020B0503020204020204" pitchFamily="34" charset="-122"/>
              <a:ea typeface="微软雅黑" panose="020B0503020204020204" pitchFamily="34" charset="-122"/>
              <a:cs typeface="Montserrat" charset="0"/>
            </a:endParaRPr>
          </a:p>
        </p:txBody>
      </p:sp>
      <p:sp>
        <p:nvSpPr>
          <p:cNvPr id="13" name="TextBox 12"/>
          <p:cNvSpPr txBox="1"/>
          <p:nvPr/>
        </p:nvSpPr>
        <p:spPr>
          <a:xfrm>
            <a:off x="2962748" y="3932273"/>
            <a:ext cx="6266501" cy="1304925"/>
          </a:xfrm>
          <a:prstGeom prst="rect">
            <a:avLst/>
          </a:prstGeom>
          <a:noFill/>
        </p:spPr>
        <p:txBody>
          <a:bodyPr wrap="square" rtlCol="0">
            <a:spAutoFit/>
          </a:bodyPr>
          <a:lstStyle/>
          <a:p>
            <a:pPr algn="dist">
              <a:lnSpc>
                <a:spcPct val="150000"/>
              </a:lnSpc>
            </a:pPr>
            <a:r>
              <a:rPr lang="en-US" altLang="zh-CN" sz="1350" baseline="-25000" dirty="0">
                <a:solidFill>
                  <a:schemeClr val="tx2"/>
                </a:solidFill>
                <a:latin typeface="微软雅黑" panose="020B0503020204020204" pitchFamily="34" charset="-122"/>
                <a:ea typeface="微软雅黑" panose="020B0503020204020204" pitchFamily="34" charset="-122"/>
                <a:cs typeface="Montserrat Hairline" charset="0"/>
              </a:rPr>
              <a:t>Wuxi JEEZ Electronic Technology Co., Ltd</a:t>
            </a:r>
            <a:endParaRPr lang="en-US" altLang="zh-CN" sz="2700" baseline="-25000" dirty="0">
              <a:solidFill>
                <a:schemeClr val="tx2"/>
              </a:solidFill>
              <a:latin typeface="微软雅黑" panose="020B0503020204020204" pitchFamily="34" charset="-122"/>
              <a:ea typeface="微软雅黑" panose="020B0503020204020204" pitchFamily="34" charset="-122"/>
              <a:cs typeface="Montserrat Hairline" charset="0"/>
            </a:endParaRPr>
          </a:p>
          <a:p>
            <a:pPr algn="dist">
              <a:lnSpc>
                <a:spcPct val="150000"/>
              </a:lnSpc>
            </a:pPr>
            <a:endParaRPr lang="en-US" altLang="zh-CN" sz="2700" baseline="-25000" dirty="0">
              <a:solidFill>
                <a:schemeClr val="tx2"/>
              </a:solidFill>
              <a:latin typeface="Montserrat Hairline" charset="0"/>
              <a:ea typeface="Montserrat Hairline" charset="0"/>
              <a:cs typeface="Montserrat Hairline" charset="0"/>
            </a:endParaRPr>
          </a:p>
          <a:p>
            <a:pPr algn="dist">
              <a:lnSpc>
                <a:spcPct val="150000"/>
              </a:lnSpc>
            </a:pPr>
            <a:endParaRPr lang="en-US" altLang="zh-CN" sz="2700" baseline="-25000" dirty="0">
              <a:solidFill>
                <a:schemeClr val="tx2"/>
              </a:solidFill>
              <a:latin typeface="Montserrat Hairline" charset="0"/>
              <a:ea typeface="Montserrat Hairline" charset="0"/>
              <a:cs typeface="Montserrat Hairline" charset="0"/>
            </a:endParaRPr>
          </a:p>
        </p:txBody>
      </p:sp>
      <p:sp>
        <p:nvSpPr>
          <p:cNvPr id="6" name="Rectangle 5"/>
          <p:cNvSpPr/>
          <p:nvPr/>
        </p:nvSpPr>
        <p:spPr>
          <a:xfrm flipV="1">
            <a:off x="5937518" y="990760"/>
            <a:ext cx="316964"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tableStyles.xml><?xml version="1.0" encoding="utf-8"?>
<a:tblStyleLst xmlns:a="http://schemas.openxmlformats.org/drawingml/2006/main" def="{5C22544A-7EE6-4342-B048-85BDC9FD1C3A}"/>
</file>

<file path=ppt\tags\tag1.xml><?xml version="1.0" encoding="utf-8"?>
<p:tagLst xmlns:p="http://schemas.openxmlformats.org/presentationml/2006/main">
  <p:tag name="KSO_WM_DIAGRAM_VIRTUALLY_FRAME" val="{&quot;height&quot;:524.8247244094489,&quot;left&quot;:79.71425196850393,&quot;top&quot;:132.4,&quot;width&quot;:850.302125984252}"/>
</p:tagLst>
</file>

<file path=ppt\tags\tag10.xml><?xml version="1.0" encoding="utf-8"?>
<p:tagLst xmlns:p="http://schemas.openxmlformats.org/presentationml/2006/main">
  <p:tag name="KSO_WM_UNIT_PLACING_PICTURE_USER_VIEWPORT" val="{&quot;height&quot;:6341,&quot;width&quot;:9419}"/>
</p:tagLst>
</file>

<file path=ppt\tags\tag11.xml><?xml version="1.0" encoding="utf-8"?>
<p:tagLst xmlns:p="http://schemas.openxmlformats.org/presentationml/2006/main">
  <p:tag name="ISPRING_PRESENTATION_TITLE" val="PowerPoint 演示文稿"/>
</p:tagLst>
</file>

<file path=ppt\tags\tag2.xml><?xml version="1.0" encoding="utf-8"?>
<p:tagLst xmlns:p="http://schemas.openxmlformats.org/presentationml/2006/main">
  <p:tag name="KSO_WM_DIAGRAM_VIRTUALLY_FRAME" val="{&quot;height&quot;:524.8247244094489,&quot;left&quot;:79.71425196850393,&quot;top&quot;:132.4,&quot;width&quot;:850.302125984252}"/>
</p:tagLst>
</file>

<file path=ppt\tags\tag3.xml><?xml version="1.0" encoding="utf-8"?>
<p:tagLst xmlns:p="http://schemas.openxmlformats.org/presentationml/2006/main">
  <p:tag name="KSO_WM_DIAGRAM_VIRTUALLY_FRAME" val="{&quot;height&quot;:524.8247244094489,&quot;left&quot;:79.71425196850393,&quot;top&quot;:132.4,&quot;width&quot;:850.302125984252}"/>
</p:tagLst>
</file>

<file path=ppt\tags\tag4.xml><?xml version="1.0" encoding="utf-8"?>
<p:tagLst xmlns:p="http://schemas.openxmlformats.org/presentationml/2006/main">
  <p:tag name="KSO_WM_DIAGRAM_VIRTUALLY_FRAME" val="{&quot;height&quot;:524.8247244094489,&quot;left&quot;:79.71425196850393,&quot;top&quot;:132.4,&quot;width&quot;:850.302125984252}"/>
</p:tagLst>
</file>

<file path=ppt\tags\tag5.xml><?xml version="1.0" encoding="utf-8"?>
<p:tagLst xmlns:p="http://schemas.openxmlformats.org/presentationml/2006/main">
  <p:tag name="KSO_WM_DIAGRAM_VIRTUALLY_FRAME" val="{&quot;height&quot;:524.8247244094489,&quot;left&quot;:79.71425196850393,&quot;top&quot;:132.4,&quot;width&quot;:850.302125984252}"/>
</p:tagLst>
</file>

<file path=ppt\tags\tag6.xml><?xml version="1.0" encoding="utf-8"?>
<p:tagLst xmlns:p="http://schemas.openxmlformats.org/presentationml/2006/main">
  <p:tag name="KSO_WM_DIAGRAM_VIRTUALLY_FRAME" val="{&quot;height&quot;:524.8247244094489,&quot;left&quot;:79.71425196850393,&quot;top&quot;:132.4,&quot;width&quot;:850.302125984252}"/>
</p:tagLst>
</file>

<file path=ppt\tags\tag7.xml><?xml version="1.0" encoding="utf-8"?>
<p:tagLst xmlns:p="http://schemas.openxmlformats.org/presentationml/2006/main">
  <p:tag name="KSO_WM_DIAGRAM_VIRTUALLY_FRAME" val="{&quot;height&quot;:524.8247244094489,&quot;left&quot;:79.71425196850393,&quot;top&quot;:132.4,&quot;width&quot;:850.302125984252}"/>
</p:tagLst>
</file>

<file path=ppt\tags\tag8.xml><?xml version="1.0" encoding="utf-8"?>
<p:tagLst xmlns:p="http://schemas.openxmlformats.org/presentationml/2006/main">
  <p:tag name="KSO_WM_DIAGRAM_VIRTUALLY_FRAME" val="{&quot;height&quot;:524.8247244094489,&quot;left&quot;:79.71425196850393,&quot;top&quot;:132.4,&quot;width&quot;:850.302125984252}"/>
</p:tagLst>
</file>

<file path=ppt\tags\tag9.xml><?xml version="1.0" encoding="utf-8"?>
<p:tagLst xmlns:p="http://schemas.openxmlformats.org/presentationml/2006/main">
  <p:tag name="TABLE_ENDDRAG_ORIGIN_RECT" val="828*106"/>
  <p:tag name="TABLE_ENDDRAG_RECT" val="70*237*828*10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2008" cy="72008"/>
</p:viewPr>
</file>